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13.xml" ContentType="application/vnd.openxmlformats-officedocument.presentationml.slide+xml"/>
  <Override PartName="/ppt/slides/slide47.xml" ContentType="application/vnd.openxmlformats-officedocument.presentationml.slide+xml"/>
  <Override PartName="/ppt/slides/slide7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7.xml" ContentType="application/vnd.openxmlformats-officedocument.presentationml.slide+xml"/>
  <Override PartName="/ppt/slides/slide53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5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50.xml" ContentType="application/vnd.openxmlformats-officedocument.presentationml.slide+xml"/>
  <Override PartName="/ppt/slides/slide40.xml" ContentType="application/vnd.openxmlformats-officedocument.presentationml.slide+xml"/>
  <Override PartName="/ppt/slides/slide15.xml" ContentType="application/vnd.openxmlformats-officedocument.presentationml.slide+xml"/>
  <Override PartName="/ppt/slides/slide39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54.xml" ContentType="application/vnd.openxmlformats-officedocument.presentationml.slide+xml"/>
  <Override PartName="/ppt/slides/slide52.xml" ContentType="application/vnd.openxmlformats-officedocument.presentationml.slide+xml"/>
  <Override PartName="/ppt/slides/slide55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66.xml" ContentType="application/vnd.openxmlformats-officedocument.presentationml.slide+xml"/>
  <Override PartName="/ppt/slides/slide6.xml" ContentType="application/vnd.openxmlformats-officedocument.presentationml.slide+xml"/>
  <Override PartName="/ppt/slides/slide59.xml" ContentType="application/vnd.openxmlformats-officedocument.presentationml.slide+xml"/>
  <Override PartName="/ppt/slides/slide62.xml" ContentType="application/vnd.openxmlformats-officedocument.presentationml.slide+xml"/>
  <Override PartName="/ppt/slides/slide3.xml" ContentType="application/vnd.openxmlformats-officedocument.presentationml.slide+xml"/>
  <Override PartName="/ppt/slides/slide61.xml" ContentType="application/vnd.openxmlformats-officedocument.presentationml.slide+xml"/>
  <Override PartName="/ppt/slides/slide58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57.xml" ContentType="application/vnd.openxmlformats-officedocument.presentationml.slide+xml"/>
  <Override PartName="/ppt/slides/slide63.xml" ContentType="application/vnd.openxmlformats-officedocument.presentationml.slide+xml"/>
  <Override PartName="/ppt/slides/slide5.xml" ContentType="application/vnd.openxmlformats-officedocument.presentationml.slide+xml"/>
  <Override PartName="/ppt/slides/slide56.xml" ContentType="application/vnd.openxmlformats-officedocument.presentationml.slide+xml"/>
  <Override PartName="/ppt/slides/slide4.xml" ContentType="application/vnd.openxmlformats-officedocument.presentationml.slide+xml"/>
  <Override PartName="/ppt/slides/slide64.xml" ContentType="application/vnd.openxmlformats-officedocument.presentationml.slide+xml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4475D-77DD-4CC1-94F4-69F6D2B30F73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5549-C3A0-42B7-A50B-A8AA8B15C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55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1C8FA-6E16-4397-AB27-B9A1D5C118D4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720725"/>
            <a:ext cx="27813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4C62D-3212-4554-9505-63D153DA7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70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04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36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99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94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26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5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47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1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22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10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8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56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6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94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3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83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51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67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84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48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98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0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34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01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43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29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6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3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010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1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59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02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0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831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03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26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32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662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087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741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76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70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081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75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38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66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17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830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715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230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212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269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21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134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7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44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772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74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65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041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651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62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69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16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1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985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81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440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19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608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910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8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68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225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758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9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7438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1455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764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105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408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397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599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10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1860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302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41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926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4C62D-3212-4554-9505-63D153DA785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53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13" Type="http://schemas.openxmlformats.org/officeDocument/2006/relationships/image" Target="../media/image91.jpg"/><Relationship Id="rId18" Type="http://schemas.openxmlformats.org/officeDocument/2006/relationships/image" Target="../media/image96.png"/><Relationship Id="rId3" Type="http://schemas.openxmlformats.org/officeDocument/2006/relationships/image" Target="../media/image81.jpg"/><Relationship Id="rId7" Type="http://schemas.openxmlformats.org/officeDocument/2006/relationships/image" Target="../media/image85.png"/><Relationship Id="rId12" Type="http://schemas.openxmlformats.org/officeDocument/2006/relationships/image" Target="../media/image90.jp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g"/><Relationship Id="rId11" Type="http://schemas.openxmlformats.org/officeDocument/2006/relationships/image" Target="../media/image89.jpg"/><Relationship Id="rId5" Type="http://schemas.openxmlformats.org/officeDocument/2006/relationships/image" Target="../media/image83.jpg"/><Relationship Id="rId15" Type="http://schemas.openxmlformats.org/officeDocument/2006/relationships/image" Target="../media/image93.jpg"/><Relationship Id="rId10" Type="http://schemas.openxmlformats.org/officeDocument/2006/relationships/image" Target="../media/image88.jpg"/><Relationship Id="rId19" Type="http://schemas.openxmlformats.org/officeDocument/2006/relationships/image" Target="../media/image97.png"/><Relationship Id="rId4" Type="http://schemas.openxmlformats.org/officeDocument/2006/relationships/image" Target="../media/image82.jpg"/><Relationship Id="rId9" Type="http://schemas.openxmlformats.org/officeDocument/2006/relationships/image" Target="../media/image87.jpg"/><Relationship Id="rId1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13" Type="http://schemas.openxmlformats.org/officeDocument/2006/relationships/image" Target="../media/image120.jpg"/><Relationship Id="rId18" Type="http://schemas.openxmlformats.org/officeDocument/2006/relationships/image" Target="../media/image125.png"/><Relationship Id="rId3" Type="http://schemas.openxmlformats.org/officeDocument/2006/relationships/image" Target="../media/image110.jpg"/><Relationship Id="rId7" Type="http://schemas.openxmlformats.org/officeDocument/2006/relationships/image" Target="../media/image114.jpg"/><Relationship Id="rId12" Type="http://schemas.openxmlformats.org/officeDocument/2006/relationships/image" Target="../media/image119.jp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5" Type="http://schemas.openxmlformats.org/officeDocument/2006/relationships/image" Target="../media/image122.png"/><Relationship Id="rId10" Type="http://schemas.openxmlformats.org/officeDocument/2006/relationships/image" Target="../media/image117.jpg"/><Relationship Id="rId19" Type="http://schemas.openxmlformats.org/officeDocument/2006/relationships/image" Target="../media/image126.png"/><Relationship Id="rId4" Type="http://schemas.openxmlformats.org/officeDocument/2006/relationships/image" Target="../media/image111.jpg"/><Relationship Id="rId9" Type="http://schemas.openxmlformats.org/officeDocument/2006/relationships/image" Target="../media/image116.jpg"/><Relationship Id="rId14" Type="http://schemas.openxmlformats.org/officeDocument/2006/relationships/image" Target="../media/image12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939486"/>
            <a:ext cx="1897554" cy="342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2500" spc="0" dirty="0" smtClean="0">
                <a:latin typeface="Times New Roman"/>
                <a:cs typeface="Times New Roman"/>
              </a:rPr>
              <a:t>CONT</a:t>
            </a:r>
            <a:r>
              <a:rPr sz="2500" spc="4" dirty="0" smtClean="0">
                <a:latin typeface="Times New Roman"/>
                <a:cs typeface="Times New Roman"/>
              </a:rPr>
              <a:t>E</a:t>
            </a:r>
            <a:r>
              <a:rPr sz="2500" spc="0" dirty="0" smtClean="0">
                <a:latin typeface="Times New Roman"/>
                <a:cs typeface="Times New Roman"/>
              </a:rPr>
              <a:t>N</a:t>
            </a:r>
            <a:r>
              <a:rPr sz="2500" spc="4" dirty="0" smtClean="0">
                <a:latin typeface="Times New Roman"/>
                <a:cs typeface="Times New Roman"/>
              </a:rPr>
              <a:t>T</a:t>
            </a:r>
            <a:r>
              <a:rPr sz="2500" spc="0" dirty="0" smtClean="0">
                <a:latin typeface="Times New Roman"/>
                <a:cs typeface="Times New Roman"/>
              </a:rPr>
              <a:t>S</a:t>
            </a:r>
            <a:r>
              <a:rPr sz="2500" spc="-130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4" y="1467991"/>
            <a:ext cx="198374" cy="223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6.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7.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8.</a:t>
            </a:r>
            <a:endParaRPr sz="1500">
              <a:latin typeface="Times New Roman"/>
              <a:cs typeface="Times New Roman"/>
            </a:endParaRPr>
          </a:p>
          <a:p>
            <a:pPr marL="12700" marR="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9.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7754" y="1467991"/>
            <a:ext cx="2873149" cy="223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158">
              <a:lnSpc>
                <a:spcPts val="1630"/>
              </a:lnSpc>
              <a:spcBef>
                <a:spcPts val="81"/>
              </a:spcBef>
            </a:pPr>
            <a:r>
              <a:rPr sz="1500" spc="0" dirty="0" smtClean="0">
                <a:latin typeface="Times New Roman"/>
                <a:cs typeface="Times New Roman"/>
              </a:rPr>
              <a:t>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173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Ba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QL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ec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pu</a:t>
            </a:r>
            <a:r>
              <a:rPr sz="1500" spc="0" dirty="0" smtClean="0">
                <a:latin typeface="Times New Roman"/>
                <a:cs typeface="Times New Roman"/>
              </a:rPr>
              <a:t>lat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La</a:t>
            </a:r>
            <a:r>
              <a:rPr sz="1500" spc="4" dirty="0" smtClean="0">
                <a:latin typeface="Times New Roman"/>
                <a:cs typeface="Times New Roman"/>
              </a:rPr>
              <a:t>ngu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(DM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)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 Vs </a:t>
            </a:r>
            <a:r>
              <a:rPr sz="1500" spc="-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ro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0" dirty="0" smtClean="0">
                <a:latin typeface="Times New Roman"/>
                <a:cs typeface="Times New Roman"/>
              </a:rPr>
              <a:t>p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y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65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4" dirty="0" smtClean="0">
                <a:latin typeface="Times New Roman"/>
                <a:cs typeface="Times New Roman"/>
              </a:rPr>
              <a:t>xp</a:t>
            </a:r>
            <a:r>
              <a:rPr sz="1500" spc="0" dirty="0" smtClean="0">
                <a:latin typeface="Times New Roman"/>
                <a:cs typeface="Times New Roman"/>
              </a:rPr>
              <a:t>lain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Fo</a:t>
            </a:r>
            <a:r>
              <a:rPr sz="1500" spc="0" dirty="0" smtClean="0">
                <a:latin typeface="Times New Roman"/>
                <a:cs typeface="Times New Roman"/>
              </a:rPr>
              <a:t>r</a:t>
            </a:r>
            <a:r>
              <a:rPr sz="1500" spc="-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4" marR="20158">
              <a:lnSpc>
                <a:spcPct val="95825"/>
              </a:lnSpc>
              <a:spcBef>
                <a:spcPts val="254"/>
              </a:spcBef>
            </a:pPr>
            <a:r>
              <a:rPr sz="1500" spc="0" dirty="0" smtClean="0">
                <a:latin typeface="Times New Roman"/>
                <a:cs typeface="Times New Roman"/>
              </a:rPr>
              <a:t>H</a:t>
            </a:r>
            <a:r>
              <a:rPr sz="1500" spc="-9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lp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r>
              <a:rPr sz="1500" spc="4" dirty="0" smtClean="0">
                <a:latin typeface="Times New Roman"/>
                <a:cs typeface="Times New Roman"/>
              </a:rPr>
              <a:t>ho</a:t>
            </a:r>
            <a:r>
              <a:rPr sz="1500" spc="0" dirty="0" smtClean="0">
                <a:latin typeface="Times New Roman"/>
                <a:cs typeface="Times New Roman"/>
              </a:rPr>
              <a:t>w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9154" y="3736084"/>
            <a:ext cx="294385" cy="4245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10.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16.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17.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18.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19.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20.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21.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22.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23.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24.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25.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26.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354" y="3736084"/>
            <a:ext cx="2886294" cy="4245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943" marR="20158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Jo</a:t>
            </a:r>
            <a:r>
              <a:rPr sz="1500" spc="0" dirty="0" smtClean="0">
                <a:latin typeface="Times New Roman"/>
                <a:cs typeface="Times New Roman"/>
              </a:rPr>
              <a:t>in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Jo</a:t>
            </a:r>
            <a:r>
              <a:rPr sz="1500" spc="0" dirty="0" smtClean="0">
                <a:latin typeface="Times New Roman"/>
                <a:cs typeface="Times New Roman"/>
              </a:rPr>
              <a:t>in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nd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4" dirty="0" smtClean="0">
                <a:latin typeface="Times New Roman"/>
                <a:cs typeface="Times New Roman"/>
              </a:rPr>
              <a:t>x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th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59943" marR="1496567">
              <a:lnSpc>
                <a:spcPts val="1724"/>
              </a:lnSpc>
              <a:spcBef>
                <a:spcPts val="25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AP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7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Su</a:t>
            </a:r>
            <a:r>
              <a:rPr sz="1500" spc="-4" dirty="0" smtClean="0">
                <a:latin typeface="Times New Roman"/>
                <a:cs typeface="Times New Roman"/>
              </a:rPr>
              <a:t>b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r</a:t>
            </a:r>
            <a:r>
              <a:rPr sz="1500" spc="0" dirty="0" smtClean="0">
                <a:latin typeface="Times New Roman"/>
                <a:cs typeface="Times New Roman"/>
              </a:rPr>
              <a:t>ings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-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ing </a:t>
            </a:r>
            <a:r>
              <a:rPr sz="1500" spc="4" dirty="0" smtClean="0">
                <a:latin typeface="Times New Roman"/>
                <a:cs typeface="Times New Roman"/>
              </a:rPr>
              <a:t>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e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0" dirty="0" smtClean="0">
                <a:latin typeface="Times New Roman"/>
                <a:cs typeface="Times New Roman"/>
              </a:rPr>
              <a:t>ral </a:t>
            </a:r>
            <a:r>
              <a:rPr sz="1500" spc="-4" dirty="0" smtClean="0">
                <a:latin typeface="Times New Roman"/>
                <a:cs typeface="Times New Roman"/>
              </a:rPr>
              <a:t>Ta</a:t>
            </a:r>
            <a:r>
              <a:rPr sz="1500" spc="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les 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14" dirty="0" smtClean="0">
                <a:latin typeface="Times New Roman"/>
                <a:cs typeface="Times New Roman"/>
              </a:rPr>
              <a:t>r</a:t>
            </a:r>
            <a:r>
              <a:rPr sz="1500" spc="-4" dirty="0" smtClean="0">
                <a:latin typeface="Times New Roman"/>
                <a:cs typeface="Times New Roman"/>
              </a:rPr>
              <a:t>ea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9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 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ts val="1724"/>
              </a:lnSpc>
              <a:spcBef>
                <a:spcPts val="25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e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po</a:t>
            </a:r>
            <a:r>
              <a:rPr sz="1500" spc="0" dirty="0" smtClean="0">
                <a:latin typeface="Times New Roman"/>
                <a:cs typeface="Times New Roman"/>
              </a:rPr>
              <a:t>rary</a:t>
            </a:r>
            <a:r>
              <a:rPr sz="1500" spc="-4" dirty="0" smtClean="0">
                <a:latin typeface="Times New Roman"/>
                <a:cs typeface="Times New Roman"/>
              </a:rPr>
              <a:t> Ta</a:t>
            </a:r>
            <a:r>
              <a:rPr sz="1500" spc="4" dirty="0" smtClean="0">
                <a:latin typeface="Times New Roman"/>
                <a:cs typeface="Times New Roman"/>
              </a:rPr>
              <a:t>b</a:t>
            </a:r>
            <a:r>
              <a:rPr sz="1500" spc="0" dirty="0" smtClean="0">
                <a:latin typeface="Times New Roman"/>
                <a:cs typeface="Times New Roman"/>
              </a:rPr>
              <a:t>les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77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Te</a:t>
            </a:r>
            <a:r>
              <a:rPr sz="1500" spc="0" dirty="0" smtClean="0">
                <a:latin typeface="Times New Roman"/>
                <a:cs typeface="Times New Roman"/>
              </a:rPr>
              <a:t>ra</a:t>
            </a:r>
            <a:r>
              <a:rPr sz="1500" spc="4" dirty="0" smtClean="0">
                <a:latin typeface="Times New Roman"/>
                <a:cs typeface="Times New Roman"/>
              </a:rPr>
              <a:t>d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Par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l </a:t>
            </a:r>
            <a:r>
              <a:rPr sz="1500" spc="4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ra</a:t>
            </a:r>
            <a:r>
              <a:rPr sz="1500" spc="4" dirty="0" smtClean="0">
                <a:latin typeface="Times New Roman"/>
                <a:cs typeface="Times New Roman"/>
              </a:rPr>
              <a:t>ns</a:t>
            </a:r>
            <a:r>
              <a:rPr sz="1500" spc="-4" dirty="0" smtClean="0">
                <a:latin typeface="Times New Roman"/>
                <a:cs typeface="Times New Roman"/>
              </a:rPr>
              <a:t>p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rt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Q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0" dirty="0" smtClean="0">
                <a:latin typeface="Times New Roman"/>
                <a:cs typeface="Times New Roman"/>
              </a:rPr>
              <a:t>le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 dirty="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p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SQL</a:t>
            </a:r>
            <a:r>
              <a:rPr sz="1500" spc="-4" dirty="0" smtClean="0">
                <a:latin typeface="Times New Roman"/>
                <a:cs typeface="Times New Roman"/>
              </a:rPr>
              <a:t> 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ma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-4" dirty="0" smtClean="0">
                <a:latin typeface="Times New Roman"/>
                <a:cs typeface="Times New Roman"/>
              </a:rPr>
              <a:t>ea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Sh</a:t>
            </a:r>
            <a:r>
              <a:rPr sz="1500" spc="-4" dirty="0" smtClean="0">
                <a:latin typeface="Times New Roman"/>
                <a:cs typeface="Times New Roman"/>
              </a:rPr>
              <a:t>ee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65"/>
              </a:spcBef>
            </a:pPr>
            <a:r>
              <a:rPr sz="1500" spc="0" dirty="0" smtClean="0">
                <a:latin typeface="Times New Roman"/>
                <a:cs typeface="Times New Roman"/>
              </a:rPr>
              <a:t>Vi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w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55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h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Where</a:t>
            </a:r>
            <a:r>
              <a:rPr sz="1500" spc="-4" dirty="0" smtClean="0">
                <a:latin typeface="Times New Roman"/>
                <a:cs typeface="Times New Roman"/>
              </a:rPr>
              <a:t> C</a:t>
            </a:r>
            <a:r>
              <a:rPr sz="1500" spc="1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us</a:t>
            </a:r>
            <a:r>
              <a:rPr sz="1500" spc="0" dirty="0" smtClean="0">
                <a:latin typeface="Times New Roman"/>
                <a:cs typeface="Times New Roman"/>
              </a:rPr>
              <a:t>e </a:t>
            </a:r>
            <a:endParaRPr sz="1500" dirty="0">
              <a:latin typeface="Times New Roman"/>
              <a:cs typeface="Times New Roman"/>
            </a:endParaRPr>
          </a:p>
          <a:p>
            <a:pPr marL="12700" marR="1423415">
              <a:lnSpc>
                <a:spcPts val="1724"/>
              </a:lnSpc>
              <a:spcBef>
                <a:spcPts val="25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-14" dirty="0" smtClean="0">
                <a:latin typeface="Times New Roman"/>
                <a:cs typeface="Times New Roman"/>
              </a:rPr>
              <a:t>m</a:t>
            </a:r>
            <a:r>
              <a:rPr sz="1500" spc="4" dirty="0" smtClean="0">
                <a:latin typeface="Times New Roman"/>
                <a:cs typeface="Times New Roman"/>
              </a:rPr>
              <a:t>p</a:t>
            </a:r>
            <a:r>
              <a:rPr sz="1500" spc="0" dirty="0" smtClean="0">
                <a:latin typeface="Times New Roman"/>
                <a:cs typeface="Times New Roman"/>
              </a:rPr>
              <a:t>le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 indent="47243">
              <a:lnSpc>
                <a:spcPts val="1724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t Oper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rs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>
              <a:lnSpc>
                <a:spcPts val="1724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l 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-9" dirty="0" smtClean="0">
                <a:latin typeface="Times New Roman"/>
                <a:cs typeface="Times New Roman"/>
              </a:rPr>
              <a:t>t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 </a:t>
            </a:r>
            <a:endParaRPr sz="1500" dirty="0">
              <a:latin typeface="Times New Roman"/>
              <a:cs typeface="Times New Roman"/>
            </a:endParaRPr>
          </a:p>
          <a:p>
            <a:pPr marL="12700" marR="450151">
              <a:lnSpc>
                <a:spcPts val="1724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red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P</a:t>
            </a:r>
            <a:r>
              <a:rPr sz="1500" spc="0" dirty="0" smtClean="0">
                <a:latin typeface="Times New Roman"/>
                <a:cs typeface="Times New Roman"/>
              </a:rPr>
              <a:t>r</a:t>
            </a:r>
            <a:r>
              <a:rPr sz="1500" spc="9" dirty="0" smtClean="0">
                <a:latin typeface="Times New Roman"/>
                <a:cs typeface="Times New Roman"/>
              </a:rPr>
              <a:t>o</a:t>
            </a:r>
            <a:r>
              <a:rPr sz="1500" spc="-4" dirty="0" smtClean="0">
                <a:latin typeface="Times New Roman"/>
                <a:cs typeface="Times New Roman"/>
              </a:rPr>
              <a:t>ce</a:t>
            </a:r>
            <a:r>
              <a:rPr sz="1500" spc="4" dirty="0" smtClean="0">
                <a:latin typeface="Times New Roman"/>
                <a:cs typeface="Times New Roman"/>
              </a:rPr>
              <a:t>d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-4" dirty="0" smtClean="0">
                <a:latin typeface="Times New Roman"/>
                <a:cs typeface="Times New Roman"/>
              </a:rPr>
              <a:t> 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  <a:p>
            <a:pPr marL="59943" marR="20158">
              <a:lnSpc>
                <a:spcPct val="95825"/>
              </a:lnSpc>
              <a:spcBef>
                <a:spcPts val="262"/>
              </a:spcBef>
            </a:pPr>
            <a:r>
              <a:rPr sz="1500" spc="4" dirty="0" smtClean="0">
                <a:latin typeface="Times New Roman"/>
                <a:cs typeface="Times New Roman"/>
              </a:rPr>
              <a:t>Su</a:t>
            </a:r>
            <a:r>
              <a:rPr sz="1500" spc="0" dirty="0" smtClean="0">
                <a:latin typeface="Times New Roman"/>
                <a:cs typeface="Times New Roman"/>
              </a:rPr>
              <a:t>b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Q</a:t>
            </a:r>
            <a:r>
              <a:rPr sz="1500" spc="4" dirty="0" smtClean="0">
                <a:latin typeface="Times New Roman"/>
                <a:cs typeface="Times New Roman"/>
              </a:rPr>
              <a:t>u</a:t>
            </a:r>
            <a:r>
              <a:rPr sz="1500" spc="-4" dirty="0" smtClean="0">
                <a:latin typeface="Times New Roman"/>
                <a:cs typeface="Times New Roman"/>
              </a:rPr>
              <a:t>e</a:t>
            </a:r>
            <a:r>
              <a:rPr sz="1500" spc="0" dirty="0" smtClean="0">
                <a:latin typeface="Times New Roman"/>
                <a:cs typeface="Times New Roman"/>
              </a:rPr>
              <a:t>ry F</a:t>
            </a:r>
            <a:r>
              <a:rPr sz="1500" spc="-4" dirty="0" smtClean="0">
                <a:latin typeface="Times New Roman"/>
                <a:cs typeface="Times New Roman"/>
              </a:rPr>
              <a:t>u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o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820409" cy="2695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769868"/>
            <a:ext cx="5939790" cy="2218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148324"/>
            <a:ext cx="5939790" cy="2329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293367"/>
            <a:ext cx="5772784" cy="15741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027299"/>
            <a:ext cx="5939790" cy="4118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1837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290188"/>
            <a:ext cx="4866005" cy="1971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421757"/>
            <a:ext cx="5939790" cy="23533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2655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729863"/>
            <a:ext cx="5422900" cy="1725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14924"/>
            <a:ext cx="5939790" cy="2011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3387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461383"/>
            <a:ext cx="4269740" cy="1169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075" y="5790184"/>
            <a:ext cx="4739005" cy="2504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188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134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08778"/>
            <a:ext cx="5939790" cy="287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446395" cy="1971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045967"/>
            <a:ext cx="5939790" cy="4341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605399" cy="21469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220084"/>
            <a:ext cx="5777357" cy="1661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41773"/>
            <a:ext cx="5998590" cy="31330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5642" y="4304312"/>
            <a:ext cx="3396673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Bas</a:t>
            </a:r>
            <a:r>
              <a:rPr sz="2900" b="1" spc="-9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c S</a:t>
            </a:r>
            <a:r>
              <a:rPr sz="2900" b="1" spc="-9" dirty="0" smtClean="0">
                <a:latin typeface="Times New Roman"/>
                <a:cs typeface="Times New Roman"/>
              </a:rPr>
              <a:t>Q</a:t>
            </a:r>
            <a:r>
              <a:rPr sz="2900" b="1" spc="0" dirty="0" smtClean="0">
                <a:latin typeface="Times New Roman"/>
                <a:cs typeface="Times New Roman"/>
              </a:rPr>
              <a:t>L Functi</a:t>
            </a:r>
            <a:r>
              <a:rPr sz="2900" b="1" spc="-14" dirty="0" smtClean="0">
                <a:latin typeface="Times New Roman"/>
                <a:cs typeface="Times New Roman"/>
              </a:rPr>
              <a:t>o</a:t>
            </a:r>
            <a:r>
              <a:rPr sz="2900" b="1" spc="0" dirty="0" smtClean="0">
                <a:latin typeface="Times New Roman"/>
                <a:cs typeface="Times New Roman"/>
              </a:rPr>
              <a:t>ns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39486"/>
            <a:ext cx="883397" cy="342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2500" spc="0" dirty="0" smtClean="0">
                <a:latin typeface="Times New Roman"/>
                <a:cs typeface="Times New Roman"/>
              </a:rPr>
              <a:t>Set</a:t>
            </a:r>
            <a:r>
              <a:rPr sz="2500" spc="-31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1</a:t>
            </a:r>
            <a:r>
              <a:rPr sz="2500" spc="-12" dirty="0" smtClean="0">
                <a:latin typeface="Times New Roman"/>
                <a:cs typeface="Times New Roman"/>
              </a:rPr>
              <a:t> </a:t>
            </a:r>
            <a:r>
              <a:rPr sz="2500" spc="0" dirty="0" smtClean="0">
                <a:latin typeface="Times New Roman"/>
                <a:cs typeface="Times New Roman"/>
              </a:rPr>
              <a:t>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67991"/>
            <a:ext cx="214185" cy="1223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sz="1500" spc="4" dirty="0" smtClean="0">
                <a:latin typeface="Times New Roman"/>
                <a:cs typeface="Times New Roman"/>
              </a:rPr>
              <a:t>1)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3"/>
              </a:spcBef>
            </a:pPr>
            <a:r>
              <a:rPr sz="1500" spc="4" dirty="0" smtClean="0">
                <a:latin typeface="Times New Roman"/>
                <a:cs typeface="Times New Roman"/>
              </a:rPr>
              <a:t>2)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3)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65"/>
              </a:spcBef>
            </a:pPr>
            <a:r>
              <a:rPr sz="1500" spc="4" dirty="0" smtClean="0">
                <a:latin typeface="Times New Roman"/>
                <a:cs typeface="Times New Roman"/>
              </a:rPr>
              <a:t>4)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4"/>
              </a:spcBef>
            </a:pPr>
            <a:r>
              <a:rPr sz="1500" spc="4" dirty="0" smtClean="0">
                <a:latin typeface="Times New Roman"/>
                <a:cs typeface="Times New Roman"/>
              </a:rPr>
              <a:t>5)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467991"/>
            <a:ext cx="2873149" cy="12232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0158">
              <a:lnSpc>
                <a:spcPts val="1630"/>
              </a:lnSpc>
              <a:spcBef>
                <a:spcPts val="81"/>
              </a:spcBef>
            </a:pPr>
            <a:r>
              <a:rPr sz="1500" spc="0" dirty="0" smtClean="0">
                <a:latin typeface="Times New Roman"/>
                <a:cs typeface="Times New Roman"/>
              </a:rPr>
              <a:t>Ag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re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4" dirty="0" smtClean="0">
                <a:latin typeface="Times New Roman"/>
                <a:cs typeface="Times New Roman"/>
              </a:rPr>
              <a:t> </a:t>
            </a:r>
            <a:r>
              <a:rPr sz="1500" spc="-9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-4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173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Ba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ic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QL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F</a:t>
            </a:r>
            <a:r>
              <a:rPr sz="1500" spc="4" dirty="0" smtClean="0">
                <a:latin typeface="Times New Roman"/>
                <a:cs typeface="Times New Roman"/>
              </a:rPr>
              <a:t>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endParaRPr sz="1500">
              <a:latin typeface="Times New Roman"/>
              <a:cs typeface="Times New Roman"/>
            </a:endParaRPr>
          </a:p>
          <a:p>
            <a:pPr marL="12700" marR="20158">
              <a:lnSpc>
                <a:spcPct val="95825"/>
              </a:lnSpc>
              <a:spcBef>
                <a:spcPts val="254"/>
              </a:spcBef>
            </a:pP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l</a:t>
            </a:r>
            <a:r>
              <a:rPr sz="1500" spc="4" dirty="0" smtClean="0">
                <a:latin typeface="Times New Roman"/>
                <a:cs typeface="Times New Roman"/>
              </a:rPr>
              <a:t>l</a:t>
            </a:r>
            <a:r>
              <a:rPr sz="1500" spc="-4" dirty="0" smtClean="0">
                <a:latin typeface="Times New Roman"/>
                <a:cs typeface="Times New Roman"/>
              </a:rPr>
              <a:t>ec</a:t>
            </a:r>
            <a:r>
              <a:rPr sz="1500" spc="0" dirty="0" smtClean="0">
                <a:latin typeface="Times New Roman"/>
                <a:cs typeface="Times New Roman"/>
              </a:rPr>
              <a:t>t 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tati</a:t>
            </a:r>
            <a:r>
              <a:rPr sz="1500" spc="4" dirty="0" smtClean="0">
                <a:latin typeface="Times New Roman"/>
                <a:cs typeface="Times New Roman"/>
              </a:rPr>
              <a:t>s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8333"/>
              </a:lnSpc>
              <a:spcBef>
                <a:spcPts val="442"/>
              </a:spcBef>
            </a:pPr>
            <a:r>
              <a:rPr sz="1500" spc="0" dirty="0" smtClean="0">
                <a:latin typeface="Times New Roman"/>
                <a:cs typeface="Times New Roman"/>
              </a:rPr>
              <a:t>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ta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9" dirty="0" smtClean="0">
                <a:latin typeface="Times New Roman"/>
                <a:cs typeface="Times New Roman"/>
              </a:rPr>
              <a:t>M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pu</a:t>
            </a:r>
            <a:r>
              <a:rPr sz="1500" spc="0" dirty="0" smtClean="0">
                <a:latin typeface="Times New Roman"/>
                <a:cs typeface="Times New Roman"/>
              </a:rPr>
              <a:t>lat</a:t>
            </a:r>
            <a:r>
              <a:rPr sz="1500" spc="-9" dirty="0" smtClean="0">
                <a:latin typeface="Times New Roman"/>
                <a:cs typeface="Times New Roman"/>
              </a:rPr>
              <a:t>i</a:t>
            </a:r>
            <a:r>
              <a:rPr sz="1500" spc="4" dirty="0" smtClean="0">
                <a:latin typeface="Times New Roman"/>
                <a:cs typeface="Times New Roman"/>
              </a:rPr>
              <a:t>o</a:t>
            </a:r>
            <a:r>
              <a:rPr sz="1500" spc="0" dirty="0" smtClean="0">
                <a:latin typeface="Times New Roman"/>
                <a:cs typeface="Times New Roman"/>
              </a:rPr>
              <a:t>n</a:t>
            </a:r>
            <a:r>
              <a:rPr sz="1500" spc="-9" dirty="0" smtClean="0">
                <a:latin typeface="Times New Roman"/>
                <a:cs typeface="Times New Roman"/>
              </a:rPr>
              <a:t> </a:t>
            </a:r>
            <a:r>
              <a:rPr sz="1500" spc="-4" dirty="0" smtClean="0">
                <a:latin typeface="Times New Roman"/>
                <a:cs typeface="Times New Roman"/>
              </a:rPr>
              <a:t>La</a:t>
            </a:r>
            <a:r>
              <a:rPr sz="1500" spc="4" dirty="0" smtClean="0">
                <a:latin typeface="Times New Roman"/>
                <a:cs typeface="Times New Roman"/>
              </a:rPr>
              <a:t>ngu</a:t>
            </a:r>
            <a:r>
              <a:rPr sz="1500" spc="-4" dirty="0" smtClean="0">
                <a:latin typeface="Times New Roman"/>
                <a:cs typeface="Times New Roman"/>
              </a:rPr>
              <a:t>a</a:t>
            </a:r>
            <a:r>
              <a:rPr sz="1500" spc="4" dirty="0" smtClean="0">
                <a:latin typeface="Times New Roman"/>
                <a:cs typeface="Times New Roman"/>
              </a:rPr>
              <a:t>g</a:t>
            </a:r>
            <a:r>
              <a:rPr sz="1500" spc="0" dirty="0" smtClean="0">
                <a:latin typeface="Times New Roman"/>
                <a:cs typeface="Times New Roman"/>
              </a:rPr>
              <a:t>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0" dirty="0" smtClean="0">
                <a:latin typeface="Times New Roman"/>
                <a:cs typeface="Times New Roman"/>
              </a:rPr>
              <a:t>(DM</a:t>
            </a:r>
            <a:r>
              <a:rPr sz="1500" spc="-4" dirty="0" smtClean="0">
                <a:latin typeface="Times New Roman"/>
                <a:cs typeface="Times New Roman"/>
              </a:rPr>
              <a:t>L</a:t>
            </a:r>
            <a:r>
              <a:rPr sz="1500" spc="0" dirty="0" smtClean="0">
                <a:latin typeface="Times New Roman"/>
                <a:cs typeface="Times New Roman"/>
              </a:rPr>
              <a:t>) D</a:t>
            </a:r>
            <a:r>
              <a:rPr sz="1500" spc="-9" dirty="0" smtClean="0">
                <a:latin typeface="Times New Roman"/>
                <a:cs typeface="Times New Roman"/>
              </a:rPr>
              <a:t>a</a:t>
            </a:r>
            <a:r>
              <a:rPr sz="1500" spc="0" dirty="0" smtClean="0">
                <a:latin typeface="Times New Roman"/>
                <a:cs typeface="Times New Roman"/>
              </a:rPr>
              <a:t>te</a:t>
            </a:r>
            <a:r>
              <a:rPr sz="1500" spc="-4" dirty="0" smtClean="0">
                <a:latin typeface="Times New Roman"/>
                <a:cs typeface="Times New Roman"/>
              </a:rPr>
              <a:t> </a:t>
            </a:r>
            <a:r>
              <a:rPr sz="1500" spc="4" dirty="0" smtClean="0">
                <a:latin typeface="Times New Roman"/>
                <a:cs typeface="Times New Roman"/>
              </a:rPr>
              <a:t>Fun</a:t>
            </a:r>
            <a:r>
              <a:rPr sz="1500" spc="-4" dirty="0" smtClean="0">
                <a:latin typeface="Times New Roman"/>
                <a:cs typeface="Times New Roman"/>
              </a:rPr>
              <a:t>c</a:t>
            </a:r>
            <a:r>
              <a:rPr sz="1500" spc="0" dirty="0" smtClean="0">
                <a:latin typeface="Times New Roman"/>
                <a:cs typeface="Times New Roman"/>
              </a:rPr>
              <a:t>t</a:t>
            </a:r>
            <a:r>
              <a:rPr sz="1500" spc="4" dirty="0" smtClean="0">
                <a:latin typeface="Times New Roman"/>
                <a:cs typeface="Times New Roman"/>
              </a:rPr>
              <a:t>io</a:t>
            </a:r>
            <a:r>
              <a:rPr sz="1500" spc="-4" dirty="0" smtClean="0">
                <a:latin typeface="Times New Roman"/>
                <a:cs typeface="Times New Roman"/>
              </a:rPr>
              <a:t>n</a:t>
            </a:r>
            <a:r>
              <a:rPr sz="1500" spc="0" dirty="0" smtClean="0"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859404"/>
            <a:ext cx="5939790" cy="2774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61987"/>
            <a:ext cx="2165534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Bas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 S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Q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ctio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4905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571343"/>
            <a:ext cx="2937197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SELECT</a:t>
            </a:r>
            <a:r>
              <a:rPr sz="1300" b="1" spc="-4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Spe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ific</a:t>
            </a:r>
            <a:r>
              <a:rPr sz="1300" b="1" spc="-4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olumns</a:t>
            </a:r>
            <a:r>
              <a:rPr sz="1300" b="1" spc="-5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i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</a:t>
            </a:r>
            <a:r>
              <a:rPr sz="13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-7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3840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914773"/>
            <a:ext cx="5125212" cy="32915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375882"/>
            <a:ext cx="5297840" cy="378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25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hy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</a:t>
            </a:r>
            <a:r>
              <a:rPr sz="1300" spc="-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xample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ght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etter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ven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tho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gh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he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3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f</a:t>
            </a:r>
            <a:r>
              <a:rPr sz="1300" spc="0" dirty="0" smtClean="0">
                <a:latin typeface="Arial"/>
                <a:cs typeface="Arial"/>
              </a:rPr>
              <a:t>unctio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al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y</a:t>
            </a:r>
            <a:endParaRPr sz="1300">
              <a:latin typeface="Arial"/>
              <a:cs typeface="Arial"/>
            </a:endParaRPr>
          </a:p>
          <a:p>
            <a:pPr marL="12700" marR="24688">
              <a:lnSpc>
                <a:spcPts val="1490"/>
              </a:lnSpc>
              <a:spcBef>
                <a:spcPts val="3"/>
              </a:spcBef>
            </a:pPr>
            <a:r>
              <a:rPr sz="1300" spc="0" dirty="0" smtClean="0">
                <a:latin typeface="Arial"/>
                <a:cs typeface="Arial"/>
              </a:rPr>
              <a:t>equ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ent?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3450" y="1605026"/>
            <a:ext cx="5939790" cy="39757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920982"/>
            <a:ext cx="2937361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Comm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300" b="1" spc="-5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in</a:t>
            </a:r>
            <a:r>
              <a:rPr sz="1300" b="1" spc="-1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h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Fr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o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nt</a:t>
            </a:r>
            <a:r>
              <a:rPr sz="1300" b="1" spc="-3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</a:t>
            </a:r>
            <a:r>
              <a:rPr sz="1300" b="1" spc="-1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in</a:t>
            </a:r>
            <a:r>
              <a:rPr sz="1300" b="1" spc="-1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h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ck?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5749649"/>
            <a:ext cx="5662182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H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ing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com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as</a:t>
            </a:r>
            <a:r>
              <a:rPr sz="1300" spc="-4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in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ont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epar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te</a:t>
            </a:r>
            <a:r>
              <a:rPr sz="1300" spc="-5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</a:t>
            </a:r>
            <a:r>
              <a:rPr sz="1300" spc="9" dirty="0" smtClean="0">
                <a:latin typeface="Arial"/>
                <a:cs typeface="Arial"/>
              </a:rPr>
              <a:t>lu</a:t>
            </a:r>
            <a:r>
              <a:rPr sz="1300" spc="0" dirty="0" smtClean="0">
                <a:latin typeface="Arial"/>
                <a:cs typeface="Arial"/>
              </a:rPr>
              <a:t>mn</a:t>
            </a:r>
            <a:r>
              <a:rPr sz="1300" spc="-4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na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es</a:t>
            </a:r>
            <a:r>
              <a:rPr sz="1300" spc="-3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m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kes</a:t>
            </a:r>
            <a:r>
              <a:rPr sz="1300" spc="-3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easier</a:t>
            </a:r>
            <a:r>
              <a:rPr sz="1300" spc="-3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o</a:t>
            </a:r>
            <a:r>
              <a:rPr sz="1300" spc="-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de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ug.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127601"/>
            <a:ext cx="3406284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Sort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Data</a:t>
            </a:r>
            <a:r>
              <a:rPr sz="1300" b="1" spc="-2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25" dirty="0" smtClean="0">
                <a:solidFill>
                  <a:srgbClr val="000081"/>
                </a:solidFill>
                <a:latin typeface="Arial"/>
                <a:cs typeface="Arial"/>
              </a:rPr>
              <a:t>w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ith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19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ER</a:t>
            </a:r>
            <a:r>
              <a:rPr sz="1300" b="1" spc="-4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BY</a:t>
            </a:r>
            <a:r>
              <a:rPr sz="1300" b="1" spc="-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K</a:t>
            </a:r>
            <a:r>
              <a:rPr sz="1300" b="1" spc="25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-9" dirty="0" smtClean="0">
                <a:solidFill>
                  <a:srgbClr val="000081"/>
                </a:solidFill>
                <a:latin typeface="Arial"/>
                <a:cs typeface="Arial"/>
              </a:rPr>
              <a:t>y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w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ord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3927348" cy="3354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22394"/>
            <a:ext cx="5939790" cy="4197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625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695698"/>
            <a:ext cx="5939790" cy="35623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001260" cy="4174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50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578348"/>
            <a:ext cx="5939790" cy="2313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812155" cy="1590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659888"/>
            <a:ext cx="5939790" cy="4142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958076"/>
            <a:ext cx="5939790" cy="1248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259713"/>
            <a:ext cx="5939790" cy="4730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50110" y="5036086"/>
            <a:ext cx="3529076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Aggregat</a:t>
            </a:r>
            <a:r>
              <a:rPr sz="2900" b="1" spc="-14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on Funct</a:t>
            </a:r>
            <a:r>
              <a:rPr sz="2900" b="1" spc="-14" dirty="0" smtClean="0">
                <a:latin typeface="Times New Roman"/>
                <a:cs typeface="Times New Roman"/>
              </a:rPr>
              <a:t>i</a:t>
            </a:r>
            <a:r>
              <a:rPr sz="2900" b="1" spc="0" dirty="0" smtClean="0">
                <a:latin typeface="Times New Roman"/>
                <a:cs typeface="Times New Roman"/>
              </a:rPr>
              <a:t>on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812155" cy="3053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68241"/>
            <a:ext cx="5939790" cy="3903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3450" y="914400"/>
            <a:ext cx="5939790" cy="2266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3681603"/>
            <a:ext cx="4626483" cy="141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254244"/>
            <a:ext cx="5939790" cy="3108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3342999"/>
            <a:ext cx="2864081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The</a:t>
            </a:r>
            <a:r>
              <a:rPr sz="1300" b="1" spc="-2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Title</a:t>
            </a:r>
            <a:r>
              <a:rPr sz="1300" b="1" spc="-16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Co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m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mand</a:t>
            </a:r>
            <a:r>
              <a:rPr sz="1300" b="1" spc="-5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and</a:t>
            </a:r>
            <a:r>
              <a:rPr sz="1300" b="1" spc="-23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Lit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ral</a:t>
            </a:r>
            <a:r>
              <a:rPr sz="1300" b="1" spc="-38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D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ata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063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133213"/>
            <a:ext cx="5939790" cy="22663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40633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133213"/>
            <a:ext cx="5955665" cy="2774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8072606"/>
            <a:ext cx="5825266" cy="7599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just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Someti</a:t>
            </a:r>
            <a:r>
              <a:rPr sz="1300" spc="9" dirty="0" smtClean="0">
                <a:latin typeface="Arial"/>
                <a:cs typeface="Arial"/>
              </a:rPr>
              <a:t>m</a:t>
            </a:r>
            <a:r>
              <a:rPr sz="1300" spc="0" dirty="0" smtClean="0">
                <a:latin typeface="Arial"/>
                <a:cs typeface="Arial"/>
              </a:rPr>
              <a:t>es</a:t>
            </a:r>
            <a:r>
              <a:rPr sz="1300" spc="-54" dirty="0" smtClean="0">
                <a:latin typeface="Arial"/>
                <a:cs typeface="Arial"/>
              </a:rPr>
              <a:t> 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u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get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</a:t>
            </a:r>
            <a:r>
              <a:rPr sz="1300" spc="-27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n 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1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SQL,</a:t>
            </a:r>
            <a:r>
              <a:rPr sz="1300" spc="-1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and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 diffic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lt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in</a:t>
            </a:r>
            <a:r>
              <a:rPr sz="1300" spc="0" dirty="0" smtClean="0">
                <a:latin typeface="Arial"/>
                <a:cs typeface="Arial"/>
              </a:rPr>
              <a:t>d.</a:t>
            </a:r>
            <a:r>
              <a:rPr sz="1300" spc="-39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hen</a:t>
            </a:r>
            <a:r>
              <a:rPr sz="1300" spc="-3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first</a:t>
            </a:r>
            <a:endParaRPr sz="1300">
              <a:latin typeface="Arial"/>
              <a:cs typeface="Arial"/>
            </a:endParaRPr>
          </a:p>
          <a:p>
            <a:pPr marL="12700" marR="196255" algn="just">
              <a:lnSpc>
                <a:spcPct val="95729"/>
              </a:lnSpc>
            </a:pPr>
            <a:r>
              <a:rPr sz="1300" spc="0" dirty="0" smtClean="0">
                <a:latin typeface="Arial"/>
                <a:cs typeface="Arial"/>
              </a:rPr>
              <a:t>que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4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n,</a:t>
            </a:r>
            <a:r>
              <a:rPr sz="1300" spc="-2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it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p</a:t>
            </a:r>
            <a:r>
              <a:rPr sz="1300" spc="0" dirty="0" smtClean="0">
                <a:latin typeface="Arial"/>
                <a:cs typeface="Arial"/>
              </a:rPr>
              <a:t>rodu</a:t>
            </a:r>
            <a:r>
              <a:rPr sz="1300" spc="9" dirty="0" smtClean="0">
                <a:latin typeface="Arial"/>
                <a:cs typeface="Arial"/>
              </a:rPr>
              <a:t>ce</a:t>
            </a:r>
            <a:r>
              <a:rPr sz="1300" spc="0" dirty="0" smtClean="0">
                <a:latin typeface="Arial"/>
                <a:cs typeface="Arial"/>
              </a:rPr>
              <a:t>d</a:t>
            </a:r>
            <a:r>
              <a:rPr sz="1300" spc="-5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an</a:t>
            </a:r>
            <a:r>
              <a:rPr sz="1300" spc="-14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or.</a:t>
            </a:r>
            <a:r>
              <a:rPr sz="1300" spc="-45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19" dirty="0" smtClean="0">
                <a:latin typeface="Arial"/>
                <a:cs typeface="Arial"/>
              </a:rPr>
              <a:t> </a:t>
            </a:r>
            <a:r>
              <a:rPr sz="1300" spc="-1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ere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not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sure</a:t>
            </a:r>
            <a:r>
              <a:rPr sz="1300" spc="-1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if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Clas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_Code</a:t>
            </a:r>
            <a:r>
              <a:rPr sz="1300" spc="-35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was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h</a:t>
            </a:r>
            <a:r>
              <a:rPr sz="1300" spc="0" dirty="0" smtClean="0">
                <a:latin typeface="Arial"/>
                <a:cs typeface="Arial"/>
              </a:rPr>
              <a:t>e error,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so</a:t>
            </a:r>
            <a:r>
              <a:rPr sz="1300" spc="-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we</a:t>
            </a:r>
            <a:r>
              <a:rPr sz="1300" spc="-1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mm</a:t>
            </a:r>
            <a:r>
              <a:rPr sz="1300" spc="9" dirty="0" smtClean="0">
                <a:latin typeface="Arial"/>
                <a:cs typeface="Arial"/>
              </a:rPr>
              <a:t>en</a:t>
            </a:r>
            <a:r>
              <a:rPr sz="1300" spc="0" dirty="0" smtClean="0">
                <a:latin typeface="Arial"/>
                <a:cs typeface="Arial"/>
              </a:rPr>
              <a:t>ted</a:t>
            </a:r>
            <a:r>
              <a:rPr sz="1300" spc="-6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that</a:t>
            </a:r>
            <a:r>
              <a:rPr sz="1300" spc="-1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line</a:t>
            </a:r>
            <a:r>
              <a:rPr sz="1300" spc="-1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out</a:t>
            </a:r>
            <a:r>
              <a:rPr sz="1300" spc="-1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d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0" dirty="0" smtClean="0">
                <a:latin typeface="Arial"/>
                <a:cs typeface="Arial"/>
              </a:rPr>
              <a:t>an</a:t>
            </a:r>
            <a:r>
              <a:rPr sz="1300" spc="-1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our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SQL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gain.</a:t>
            </a:r>
            <a:r>
              <a:rPr sz="1300" spc="-25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9" dirty="0" smtClean="0">
                <a:latin typeface="Arial"/>
                <a:cs typeface="Arial"/>
              </a:rPr>
              <a:t>er</a:t>
            </a:r>
            <a:r>
              <a:rPr sz="1300" spc="-9" dirty="0" smtClean="0">
                <a:latin typeface="Arial"/>
                <a:cs typeface="Arial"/>
              </a:rPr>
              <a:t>y</a:t>
            </a:r>
            <a:r>
              <a:rPr sz="1300" spc="0" dirty="0" smtClean="0">
                <a:latin typeface="Arial"/>
                <a:cs typeface="Arial"/>
              </a:rPr>
              <a:t>thi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g</a:t>
            </a:r>
            <a:r>
              <a:rPr sz="1300" spc="-6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ran perfect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y</a:t>
            </a:r>
            <a:r>
              <a:rPr sz="1300" spc="-4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-9" dirty="0" smtClean="0">
                <a:latin typeface="Arial"/>
                <a:cs typeface="Arial"/>
              </a:rPr>
              <a:t>x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</a:t>
            </a:r>
            <a:r>
              <a:rPr sz="1300" spc="9" dirty="0" smtClean="0">
                <a:latin typeface="Arial"/>
                <a:cs typeface="Arial"/>
              </a:rPr>
              <a:t>im</a:t>
            </a:r>
            <a:r>
              <a:rPr sz="1300" spc="0" dirty="0" smtClean="0">
                <a:latin typeface="Arial"/>
                <a:cs typeface="Arial"/>
              </a:rPr>
              <a:t>e,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so</a:t>
            </a:r>
            <a:r>
              <a:rPr sz="1300" spc="-3" dirty="0" smtClean="0">
                <a:latin typeface="Arial"/>
                <a:cs typeface="Arial"/>
              </a:rPr>
              <a:t> </a:t>
            </a:r>
            <a:r>
              <a:rPr sz="1300" spc="-9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kn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w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l</a:t>
            </a:r>
            <a:r>
              <a:rPr sz="1300" spc="0" dirty="0" smtClean="0">
                <a:latin typeface="Arial"/>
                <a:cs typeface="Arial"/>
              </a:rPr>
              <a:t>ass_C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de</a:t>
            </a:r>
            <a:r>
              <a:rPr sz="1300" spc="-7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li</a:t>
            </a:r>
            <a:r>
              <a:rPr sz="1300" spc="9" dirty="0" smtClean="0">
                <a:latin typeface="Arial"/>
                <a:cs typeface="Arial"/>
              </a:rPr>
              <a:t>n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must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h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b</a:t>
            </a:r>
            <a:r>
              <a:rPr sz="1300" spc="0" dirty="0" smtClean="0">
                <a:latin typeface="Arial"/>
                <a:cs typeface="Arial"/>
              </a:rPr>
              <a:t>een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he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506"/>
            <a:ext cx="59003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spc="0" dirty="0" smtClean="0">
                <a:latin typeface="Arial"/>
                <a:cs typeface="Arial"/>
              </a:rPr>
              <a:t>error.</a:t>
            </a:r>
            <a:r>
              <a:rPr sz="1300" spc="-45" dirty="0" smtClean="0">
                <a:latin typeface="Arial"/>
                <a:cs typeface="Arial"/>
              </a:rPr>
              <a:t> </a:t>
            </a:r>
            <a:r>
              <a:rPr sz="1300" spc="34" dirty="0" smtClean="0">
                <a:latin typeface="Arial"/>
                <a:cs typeface="Arial"/>
              </a:rPr>
              <a:t>W</a:t>
            </a:r>
            <a:r>
              <a:rPr sz="1300" spc="0" dirty="0" smtClean="0">
                <a:latin typeface="Arial"/>
                <a:cs typeface="Arial"/>
              </a:rPr>
              <a:t>hat</a:t>
            </a:r>
            <a:r>
              <a:rPr sz="1300" spc="-30" dirty="0" smtClean="0">
                <a:latin typeface="Arial"/>
                <a:cs typeface="Arial"/>
              </a:rPr>
              <a:t> </a:t>
            </a:r>
            <a:r>
              <a:rPr sz="1300" spc="-14" dirty="0" smtClean="0">
                <a:latin typeface="Arial"/>
                <a:cs typeface="Arial"/>
              </a:rPr>
              <a:t>w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s</a:t>
            </a:r>
            <a:r>
              <a:rPr sz="1300" spc="-23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the</a:t>
            </a:r>
            <a:r>
              <a:rPr sz="1300" spc="-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error?</a:t>
            </a:r>
            <a:r>
              <a:rPr sz="1300" spc="-34" dirty="0" smtClean="0">
                <a:latin typeface="Arial"/>
                <a:cs typeface="Arial"/>
              </a:rPr>
              <a:t> </a:t>
            </a:r>
            <a:r>
              <a:rPr sz="1300" spc="9" dirty="0" smtClean="0">
                <a:latin typeface="Arial"/>
                <a:cs typeface="Arial"/>
              </a:rPr>
              <a:t>T</a:t>
            </a:r>
            <a:r>
              <a:rPr sz="1300" spc="0" dirty="0" smtClean="0">
                <a:latin typeface="Arial"/>
                <a:cs typeface="Arial"/>
              </a:rPr>
              <a:t>he</a:t>
            </a:r>
            <a:r>
              <a:rPr sz="1300" spc="-2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al</a:t>
            </a:r>
            <a:r>
              <a:rPr sz="1300" spc="9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as</a:t>
            </a:r>
            <a:r>
              <a:rPr sz="1300" spc="-2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S</a:t>
            </a:r>
            <a:r>
              <a:rPr sz="1300" spc="9" dirty="0" smtClean="0">
                <a:latin typeface="Arial"/>
                <a:cs typeface="Arial"/>
              </a:rPr>
              <a:t>u</a:t>
            </a:r>
            <a:r>
              <a:rPr sz="1300" spc="0" dirty="0" smtClean="0">
                <a:latin typeface="Arial"/>
                <a:cs typeface="Arial"/>
              </a:rPr>
              <a:t>m</a:t>
            </a:r>
            <a:r>
              <a:rPr sz="1300" spc="-16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is</a:t>
            </a:r>
            <a:r>
              <a:rPr sz="1300" spc="-9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a</a:t>
            </a:r>
            <a:r>
              <a:rPr sz="1300" spc="-7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re</a:t>
            </a:r>
            <a:r>
              <a:rPr sz="1300" spc="9" dirty="0" smtClean="0">
                <a:latin typeface="Arial"/>
                <a:cs typeface="Arial"/>
              </a:rPr>
              <a:t>s</a:t>
            </a:r>
            <a:r>
              <a:rPr sz="1300" spc="0" dirty="0" smtClean="0">
                <a:latin typeface="Arial"/>
                <a:cs typeface="Arial"/>
              </a:rPr>
              <a:t>e</a:t>
            </a:r>
            <a:r>
              <a:rPr sz="1300" spc="9" dirty="0" smtClean="0">
                <a:latin typeface="Arial"/>
                <a:cs typeface="Arial"/>
              </a:rPr>
              <a:t>r</a:t>
            </a:r>
            <a:r>
              <a:rPr sz="1300" spc="-9" dirty="0" smtClean="0">
                <a:latin typeface="Arial"/>
                <a:cs typeface="Arial"/>
              </a:rPr>
              <a:t>v</a:t>
            </a:r>
            <a:r>
              <a:rPr sz="1300" spc="0" dirty="0" smtClean="0">
                <a:latin typeface="Arial"/>
                <a:cs typeface="Arial"/>
              </a:rPr>
              <a:t>ed</a:t>
            </a:r>
            <a:r>
              <a:rPr sz="1300" spc="-4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word.</a:t>
            </a:r>
            <a:r>
              <a:rPr sz="1300" spc="-2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Comm</a:t>
            </a:r>
            <a:r>
              <a:rPr sz="1300" spc="9" dirty="0" smtClean="0">
                <a:latin typeface="Arial"/>
                <a:cs typeface="Arial"/>
              </a:rPr>
              <a:t>e</a:t>
            </a:r>
            <a:r>
              <a:rPr sz="1300" spc="0" dirty="0" smtClean="0">
                <a:latin typeface="Arial"/>
                <a:cs typeface="Arial"/>
              </a:rPr>
              <a:t>nts</a:t>
            </a:r>
            <a:r>
              <a:rPr sz="1300" spc="-62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c</a:t>
            </a:r>
            <a:r>
              <a:rPr sz="1300" spc="9" dirty="0" smtClean="0">
                <a:latin typeface="Arial"/>
                <a:cs typeface="Arial"/>
              </a:rPr>
              <a:t>a</a:t>
            </a:r>
            <a:r>
              <a:rPr sz="1300" spc="0" dirty="0" smtClean="0">
                <a:latin typeface="Arial"/>
                <a:cs typeface="Arial"/>
              </a:rPr>
              <a:t>n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be</a:t>
            </a:r>
            <a:endParaRPr sz="1300">
              <a:latin typeface="Arial"/>
              <a:cs typeface="Arial"/>
            </a:endParaRPr>
          </a:p>
          <a:p>
            <a:pPr marL="12700" marR="24688">
              <a:lnSpc>
                <a:spcPct val="95825"/>
              </a:lnSpc>
            </a:pPr>
            <a:r>
              <a:rPr sz="1300" spc="0" dirty="0" smtClean="0">
                <a:latin typeface="Arial"/>
                <a:cs typeface="Arial"/>
              </a:rPr>
              <a:t>used</a:t>
            </a:r>
            <a:r>
              <a:rPr sz="1300" spc="-28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to test</a:t>
            </a:r>
            <a:r>
              <a:rPr sz="1300" spc="-20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l</a:t>
            </a:r>
            <a:r>
              <a:rPr sz="1300" spc="14" dirty="0" smtClean="0">
                <a:latin typeface="Arial"/>
                <a:cs typeface="Arial"/>
              </a:rPr>
              <a:t>i</a:t>
            </a:r>
            <a:r>
              <a:rPr sz="1300" spc="0" dirty="0" smtClean="0">
                <a:latin typeface="Arial"/>
                <a:cs typeface="Arial"/>
              </a:rPr>
              <a:t>nes</a:t>
            </a:r>
            <a:r>
              <a:rPr sz="1300" spc="-26" dirty="0" smtClean="0">
                <a:latin typeface="Arial"/>
                <a:cs typeface="Arial"/>
              </a:rPr>
              <a:t> </a:t>
            </a:r>
            <a:r>
              <a:rPr sz="1300" spc="4" dirty="0" smtClean="0">
                <a:latin typeface="Arial"/>
                <a:cs typeface="Arial"/>
              </a:rPr>
              <a:t>f</a:t>
            </a:r>
            <a:r>
              <a:rPr sz="1300" spc="9" dirty="0" smtClean="0">
                <a:latin typeface="Arial"/>
                <a:cs typeface="Arial"/>
              </a:rPr>
              <a:t>o</a:t>
            </a:r>
            <a:r>
              <a:rPr sz="1300" spc="0" dirty="0" smtClean="0">
                <a:latin typeface="Arial"/>
                <a:cs typeface="Arial"/>
              </a:rPr>
              <a:t>r</a:t>
            </a:r>
            <a:r>
              <a:rPr sz="1300" spc="-1" dirty="0" smtClean="0">
                <a:latin typeface="Arial"/>
                <a:cs typeface="Arial"/>
              </a:rPr>
              <a:t> </a:t>
            </a:r>
            <a:r>
              <a:rPr sz="1300" spc="0" dirty="0" smtClean="0">
                <a:latin typeface="Arial"/>
                <a:cs typeface="Arial"/>
              </a:rPr>
              <a:t>errors.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69591" y="4787420"/>
            <a:ext cx="2690037" cy="3942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Colle</a:t>
            </a:r>
            <a:r>
              <a:rPr sz="2900" b="1" spc="-14" dirty="0" smtClean="0">
                <a:latin typeface="Times New Roman"/>
                <a:cs typeface="Times New Roman"/>
              </a:rPr>
              <a:t>c</a:t>
            </a:r>
            <a:r>
              <a:rPr sz="2900" b="1" spc="0" dirty="0" smtClean="0">
                <a:latin typeface="Times New Roman"/>
                <a:cs typeface="Times New Roman"/>
              </a:rPr>
              <a:t>t</a:t>
            </a:r>
            <a:r>
              <a:rPr sz="2900" b="1" spc="9" dirty="0" smtClean="0">
                <a:latin typeface="Times New Roman"/>
                <a:cs typeface="Times New Roman"/>
              </a:rPr>
              <a:t> </a:t>
            </a:r>
            <a:r>
              <a:rPr sz="2900" b="1" spc="0" dirty="0" smtClean="0">
                <a:latin typeface="Times New Roman"/>
                <a:cs typeface="Times New Roman"/>
              </a:rPr>
              <a:t>S</a:t>
            </a:r>
            <a:r>
              <a:rPr sz="2900" b="1" spc="-14" dirty="0" smtClean="0">
                <a:latin typeface="Times New Roman"/>
                <a:cs typeface="Times New Roman"/>
              </a:rPr>
              <a:t>t</a:t>
            </a:r>
            <a:r>
              <a:rPr sz="2900" b="1" spc="0" dirty="0" smtClean="0">
                <a:latin typeface="Times New Roman"/>
                <a:cs typeface="Times New Roman"/>
              </a:rPr>
              <a:t>atistics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535428"/>
            <a:ext cx="5939790" cy="63690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2063511"/>
            <a:ext cx="1746172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Col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t St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tist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104265"/>
            <a:ext cx="5939790" cy="6202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7504154"/>
            <a:ext cx="1268874" cy="1899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Histogr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m</a:t>
            </a:r>
            <a:r>
              <a:rPr sz="1300" b="1" spc="-64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Qu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i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z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4524375" cy="1685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600325"/>
            <a:ext cx="5939790" cy="2973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732780" cy="4754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6246473"/>
            <a:ext cx="2863789" cy="189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5"/>
              </a:lnSpc>
              <a:spcBef>
                <a:spcPts val="71"/>
              </a:spcBef>
            </a:pP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What</a:t>
            </a:r>
            <a:r>
              <a:rPr sz="1300" b="1" spc="-3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to</a:t>
            </a:r>
            <a:r>
              <a:rPr sz="1300" b="1" spc="-12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C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OLL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E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CT</a:t>
            </a:r>
            <a:r>
              <a:rPr sz="1300" b="1" spc="-51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S</a:t>
            </a:r>
            <a:r>
              <a:rPr sz="1300" b="1" spc="19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-25" dirty="0" smtClean="0">
                <a:solidFill>
                  <a:srgbClr val="000081"/>
                </a:solidFill>
                <a:latin typeface="Arial"/>
                <a:cs typeface="Arial"/>
              </a:rPr>
              <a:t>A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TIS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T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ICS</a:t>
            </a:r>
            <a:r>
              <a:rPr sz="1300" b="1" spc="-75" dirty="0" smtClean="0">
                <a:solidFill>
                  <a:srgbClr val="000081"/>
                </a:solidFill>
                <a:latin typeface="Arial"/>
                <a:cs typeface="Arial"/>
              </a:rPr>
              <a:t> </a:t>
            </a:r>
            <a:r>
              <a:rPr sz="1300" b="1" spc="9" dirty="0" smtClean="0">
                <a:solidFill>
                  <a:srgbClr val="000081"/>
                </a:solidFill>
                <a:latin typeface="Arial"/>
                <a:cs typeface="Arial"/>
              </a:rPr>
              <a:t>O</a:t>
            </a:r>
            <a:r>
              <a:rPr sz="1300" b="1" spc="0" dirty="0" smtClean="0">
                <a:solidFill>
                  <a:srgbClr val="000081"/>
                </a:solidFill>
                <a:latin typeface="Arial"/>
                <a:cs typeface="Arial"/>
              </a:rPr>
              <a:t>n?</a:t>
            </a:r>
            <a:endParaRPr sz="13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318513"/>
            <a:ext cx="5939790" cy="4182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660517"/>
            <a:ext cx="4039235" cy="24650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5083"/>
            <a:ext cx="2235568" cy="235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-29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gregation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ction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57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808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82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601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076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7609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7824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981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38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177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293368"/>
            <a:ext cx="4460875" cy="1788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241929"/>
            <a:ext cx="5939790" cy="3045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85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3816350" cy="1415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2329814"/>
            <a:ext cx="3856354" cy="501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2830829"/>
            <a:ext cx="5939790" cy="42538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1030822" y="9336505"/>
            <a:ext cx="1498128" cy="247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8356" y="6964565"/>
            <a:ext cx="5841326" cy="1883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08082" y="6304547"/>
            <a:ext cx="2707626" cy="1168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08082" y="6022664"/>
            <a:ext cx="2425868" cy="1168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36986" y="5857660"/>
            <a:ext cx="3298631" cy="1003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77511" y="5623903"/>
            <a:ext cx="2020411" cy="1168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84384" y="5073888"/>
            <a:ext cx="1271347" cy="123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6986" y="4847007"/>
            <a:ext cx="3113083" cy="1031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76804" y="4578875"/>
            <a:ext cx="3504795" cy="165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51438" y="4276366"/>
            <a:ext cx="3765937" cy="1306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81301" y="2530069"/>
            <a:ext cx="4391302" cy="14437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4429" y="2447566"/>
            <a:ext cx="4645572" cy="6875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81301" y="1100030"/>
            <a:ext cx="3264270" cy="1443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8174" y="1031278"/>
            <a:ext cx="5085389" cy="5362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43858" y="5293894"/>
            <a:ext cx="3387969" cy="2337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4429" y="3801978"/>
            <a:ext cx="4233243" cy="3093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4429" y="3313840"/>
            <a:ext cx="3353608" cy="3025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4429" y="1650045"/>
            <a:ext cx="4645572" cy="6875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214" y="707389"/>
            <a:ext cx="6835775" cy="10795"/>
          </a:xfrm>
          <a:custGeom>
            <a:avLst/>
            <a:gdLst/>
            <a:ahLst/>
            <a:cxnLst/>
            <a:rect l="l" t="t" r="r" b="b"/>
            <a:pathLst>
              <a:path w="6835775" h="10795">
                <a:moveTo>
                  <a:pt x="0" y="10795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8994" y="9067800"/>
            <a:ext cx="6444615" cy="0"/>
          </a:xfrm>
          <a:custGeom>
            <a:avLst/>
            <a:gdLst/>
            <a:ahLst/>
            <a:cxnLst/>
            <a:rect l="l" t="t" r="r" b="b"/>
            <a:pathLst>
              <a:path w="6444615">
                <a:moveTo>
                  <a:pt x="0" y="0"/>
                </a:moveTo>
                <a:lnTo>
                  <a:pt x="644461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75473" y="1093722"/>
            <a:ext cx="329391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olle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sample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tis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8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syste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m</a:t>
            </a:r>
            <a:r>
              <a:rPr sz="950" spc="10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de</a:t>
            </a:r>
            <a:r>
              <a:rPr sz="950" spc="0" dirty="0" smtClean="0">
                <a:solidFill>
                  <a:srgbClr val="FE2444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ult</a:t>
            </a:r>
            <a:r>
              <a:rPr sz="950" spc="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mp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4B4890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82346" y="1389355"/>
            <a:ext cx="4688879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LLE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37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IS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ICS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IN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G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Y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STE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950" spc="9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AMP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LE</a:t>
            </a:r>
            <a:r>
              <a:rPr sz="950" spc="-21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7978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 </a:t>
            </a:r>
            <a:r>
              <a:rPr sz="950" spc="152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oduct </a:t>
            </a:r>
            <a:r>
              <a:rPr sz="950" spc="8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23256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3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6640" y="1389355"/>
            <a:ext cx="352572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le</a:t>
            </a:r>
            <a:endParaRPr sz="9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5473" y="1733114"/>
            <a:ext cx="4634005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col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sample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tatis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7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by</a:t>
            </a:r>
            <a:r>
              <a:rPr sz="950" spc="-2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scann</a:t>
            </a:r>
            <a:r>
              <a:rPr sz="950" spc="0" dirty="0" smtClean="0">
                <a:solidFill>
                  <a:srgbClr val="35459F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50" spc="11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15</a:t>
            </a:r>
            <a:r>
              <a:rPr sz="950" spc="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en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50" spc="1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50" spc="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-1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rC1Ws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and</a:t>
            </a:r>
            <a:r>
              <a:rPr sz="950" spc="-1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use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100</a:t>
            </a:r>
            <a:r>
              <a:rPr sz="950" spc="59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rvals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82346" y="2028748"/>
            <a:ext cx="4572077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T</a:t>
            </a:r>
            <a:r>
              <a:rPr sz="950" spc="40" dirty="0" smtClean="0">
                <a:solidFill>
                  <a:srgbClr val="5E3AFC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USI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G</a:t>
            </a:r>
            <a:r>
              <a:rPr sz="950" spc="16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AMPLE</a:t>
            </a:r>
            <a:r>
              <a:rPr sz="950" spc="14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15</a:t>
            </a:r>
            <a:r>
              <a:rPr sz="950" spc="59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4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AND</a:t>
            </a:r>
            <a:r>
              <a:rPr sz="950" spc="10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MAXI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1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10</a:t>
            </a:r>
            <a:endParaRPr sz="950">
              <a:latin typeface="Arial"/>
              <a:cs typeface="Arial"/>
            </a:endParaRPr>
          </a:p>
          <a:p>
            <a:pPr marL="12700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MN </a:t>
            </a:r>
            <a:r>
              <a:rPr sz="950" spc="96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 </a:t>
            </a:r>
            <a:r>
              <a:rPr sz="95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9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2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 </a:t>
            </a:r>
            <a:r>
              <a:rPr sz="95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ts</a:t>
            </a:r>
            <a:r>
              <a:rPr sz="950" spc="5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es </a:t>
            </a:r>
            <a:r>
              <a:rPr sz="950" spc="1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able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5473" y="2516886"/>
            <a:ext cx="4420948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8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chang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50" spc="1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mpl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50" spc="5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statistics</a:t>
            </a:r>
            <a:r>
              <a:rPr sz="950" spc="-1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20</a:t>
            </a:r>
            <a:r>
              <a:rPr sz="950" spc="28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percent</a:t>
            </a:r>
            <a:r>
              <a:rPr sz="950" spc="70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(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50" spc="-1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6D4646"/>
                </a:solidFill>
                <a:latin typeface="Arial"/>
                <a:cs typeface="Arial"/>
              </a:rPr>
              <a:t>r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du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ct_l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)</a:t>
            </a:r>
            <a:r>
              <a:rPr sz="950" spc="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nd</a:t>
            </a:r>
            <a:r>
              <a:rPr sz="950" spc="9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use</a:t>
            </a:r>
            <a:r>
              <a:rPr sz="950" spc="-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250</a:t>
            </a:r>
            <a:r>
              <a:rPr sz="950" spc="38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ntervals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2346" y="2819394"/>
            <a:ext cx="4572071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4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SI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NG</a:t>
            </a:r>
            <a:r>
              <a:rPr sz="950" spc="16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SAM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3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20</a:t>
            </a:r>
            <a:r>
              <a:rPr sz="950" spc="13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PER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</a:t>
            </a:r>
            <a:r>
              <a:rPr sz="950" spc="52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D</a:t>
            </a:r>
            <a:r>
              <a:rPr sz="950" spc="100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MAXI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TER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2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  <a:p>
            <a:pPr marL="12700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MN </a:t>
            </a:r>
            <a:r>
              <a:rPr sz="950" spc="96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Produc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D </a:t>
            </a:r>
            <a:r>
              <a:rPr sz="950" spc="6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2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P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rod </a:t>
            </a:r>
            <a:r>
              <a:rPr sz="950" spc="6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ts</a:t>
            </a:r>
            <a:r>
              <a:rPr sz="950" spc="21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1D3680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 </a:t>
            </a:r>
            <a:r>
              <a:rPr sz="950" spc="6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Table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5473" y="3307533"/>
            <a:ext cx="3341957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To</a:t>
            </a:r>
            <a:r>
              <a:rPr sz="950" spc="-1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pl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y</a:t>
            </a:r>
            <a:r>
              <a:rPr sz="950" spc="64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50" spc="3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50" spc="10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STA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CS</a:t>
            </a:r>
            <a:r>
              <a:rPr sz="950" spc="5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ements </a:t>
            </a:r>
            <a:r>
              <a:rPr sz="950" spc="0" dirty="0" smtClean="0">
                <a:solidFill>
                  <a:srgbClr val="573737"/>
                </a:solidFill>
                <a:latin typeface="Arial"/>
                <a:cs typeface="Arial"/>
              </a:rPr>
              <a:t>f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or</a:t>
            </a:r>
            <a:r>
              <a:rPr sz="95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1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ab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endParaRPr sz="950">
              <a:latin typeface="Arial"/>
              <a:cs typeface="Arial"/>
            </a:endParaRPr>
          </a:p>
          <a:p>
            <a:pPr marL="19572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OW</a:t>
            </a:r>
            <a:r>
              <a:rPr sz="950" spc="13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ST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AT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N</a:t>
            </a:r>
            <a:r>
              <a:rPr sz="950" spc="36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es </a:t>
            </a:r>
            <a:r>
              <a:rPr sz="950" spc="1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5473" y="3795671"/>
            <a:ext cx="4207829" cy="2891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5"/>
              </a:lnSpc>
              <a:spcBef>
                <a:spcPts val="53"/>
              </a:spcBef>
            </a:pP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50" spc="3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0" dirty="0" smtClean="0">
                <a:solidFill>
                  <a:srgbClr val="68154F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spla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y</a:t>
            </a:r>
            <a:r>
              <a:rPr sz="950" spc="6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statist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de</a:t>
            </a:r>
            <a:r>
              <a:rPr sz="950" spc="0" dirty="0" smtClean="0">
                <a:solidFill>
                  <a:srgbClr val="FE5B69"/>
                </a:solidFill>
                <a:latin typeface="Arial"/>
                <a:cs typeface="Arial"/>
              </a:rPr>
              <a:t>ta</a:t>
            </a:r>
            <a:r>
              <a:rPr sz="95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FE4553"/>
                </a:solidFill>
                <a:latin typeface="Arial"/>
                <a:cs typeface="Arial"/>
              </a:rPr>
              <a:t>ls</a:t>
            </a:r>
            <a:r>
              <a:rPr sz="950" spc="114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-</a:t>
            </a:r>
            <a:r>
              <a:rPr sz="950" spc="1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summary</a:t>
            </a:r>
            <a:r>
              <a:rPr sz="950" spc="-2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sec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50" spc="0" dirty="0" smtClean="0">
                <a:solidFill>
                  <a:srgbClr val="6A669D"/>
                </a:solidFill>
                <a:latin typeface="Arial"/>
                <a:cs typeface="Arial"/>
              </a:rPr>
              <a:t>,</a:t>
            </a:r>
            <a:r>
              <a:rPr sz="950" spc="23" dirty="0" smtClean="0">
                <a:solidFill>
                  <a:srgbClr val="6A669D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gh</a:t>
            </a:r>
            <a:r>
              <a:rPr sz="95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b</a:t>
            </a:r>
            <a:r>
              <a:rPr sz="950" spc="0" dirty="0" smtClean="0">
                <a:solidFill>
                  <a:srgbClr val="865478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as</a:t>
            </a:r>
            <a:r>
              <a:rPr sz="950" spc="-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values</a:t>
            </a:r>
            <a:r>
              <a:rPr sz="950" spc="0" dirty="0" smtClean="0">
                <a:solidFill>
                  <a:srgbClr val="878694"/>
                </a:solidFill>
                <a:latin typeface="Arial"/>
                <a:cs typeface="Arial"/>
              </a:rPr>
              <a:t>,</a:t>
            </a:r>
            <a:r>
              <a:rPr sz="950" spc="81" dirty="0" smtClean="0">
                <a:solidFill>
                  <a:srgbClr val="878694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and</a:t>
            </a:r>
            <a:r>
              <a:rPr sz="950" spc="3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1D3680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ervals</a:t>
            </a:r>
            <a:endParaRPr sz="950">
              <a:latin typeface="Arial"/>
              <a:cs typeface="Arial"/>
            </a:endParaRPr>
          </a:p>
          <a:p>
            <a:pPr marL="19572" marR="17907">
              <a:lnSpc>
                <a:spcPct val="95825"/>
              </a:lnSpc>
            </a:pP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H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W</a:t>
            </a:r>
            <a:r>
              <a:rPr sz="950" spc="68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TATI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E3AFC"/>
                </a:solidFill>
                <a:latin typeface="Arial"/>
                <a:cs typeface="Arial"/>
              </a:rPr>
              <a:t>TI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CS</a:t>
            </a:r>
            <a:r>
              <a:rPr sz="950" spc="4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V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ALUE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S</a:t>
            </a:r>
            <a:r>
              <a:rPr sz="950" spc="141" dirty="0" smtClean="0">
                <a:solidFill>
                  <a:srgbClr val="6866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866FE"/>
                </a:solidFill>
                <a:latin typeface="Arial"/>
                <a:cs typeface="Arial"/>
              </a:rPr>
              <a:t>CO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LUM</a:t>
            </a:r>
            <a:r>
              <a:rPr sz="950" spc="0" dirty="0" smtClean="0">
                <a:solidFill>
                  <a:srgbClr val="3637FE"/>
                </a:solidFill>
                <a:latin typeface="Arial"/>
                <a:cs typeface="Arial"/>
              </a:rPr>
              <a:t>N</a:t>
            </a:r>
            <a:r>
              <a:rPr sz="950" spc="87" dirty="0" smtClean="0">
                <a:solidFill>
                  <a:srgbClr val="3637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Prod</a:t>
            </a:r>
            <a:r>
              <a:rPr sz="950" spc="0" dirty="0" smtClean="0">
                <a:solidFill>
                  <a:srgbClr val="3D4C73"/>
                </a:solidFill>
                <a:latin typeface="Arial"/>
                <a:cs typeface="Arial"/>
              </a:rPr>
              <a:t>u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3D3A53"/>
                </a:solidFill>
                <a:latin typeface="Arial"/>
                <a:cs typeface="Arial"/>
              </a:rPr>
              <a:t>t </a:t>
            </a:r>
            <a:r>
              <a:rPr sz="950" spc="3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50" spc="5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950" spc="-11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ales </a:t>
            </a:r>
            <a:r>
              <a:rPr sz="950" spc="6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575263"/>
                </a:solidFill>
                <a:latin typeface="Arial"/>
                <a:cs typeface="Arial"/>
              </a:rPr>
              <a:t>Table</a:t>
            </a:r>
            <a:r>
              <a:rPr sz="950" spc="0" dirty="0" smtClean="0">
                <a:solidFill>
                  <a:srgbClr val="666575"/>
                </a:solidFill>
                <a:latin typeface="Arial"/>
                <a:cs typeface="Arial"/>
              </a:rPr>
              <a:t>;</a:t>
            </a:r>
            <a:endParaRPr sz="9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5610" y="4269402"/>
            <a:ext cx="3798280" cy="162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0"/>
              </a:lnSpc>
              <a:spcBef>
                <a:spcPts val="60"/>
              </a:spcBef>
            </a:pP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H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ow</a:t>
            </a:r>
            <a:r>
              <a:rPr sz="1050" b="1" spc="129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to</a:t>
            </a:r>
            <a:r>
              <a:rPr sz="1050" b="1" spc="12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Co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ll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c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t</a:t>
            </a:r>
            <a:r>
              <a:rPr sz="1050" b="1" spc="254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S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ati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s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tic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s </a:t>
            </a:r>
            <a:r>
              <a:rPr sz="1050" b="1" spc="37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n</a:t>
            </a:r>
            <a:r>
              <a:rPr sz="1050" b="1" spc="101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a</a:t>
            </a:r>
            <a:r>
              <a:rPr sz="1050" b="1" spc="9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PP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I</a:t>
            </a:r>
            <a:r>
              <a:rPr sz="1050" b="1" spc="71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Tab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l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196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o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n</a:t>
            </a:r>
            <a:r>
              <a:rPr sz="1050" b="1" spc="97" dirty="0" smtClean="0">
                <a:solidFill>
                  <a:srgbClr val="321291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h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1050" b="1" spc="188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Part</a:t>
            </a:r>
            <a:r>
              <a:rPr sz="1050" b="1" spc="0" dirty="0" smtClean="0">
                <a:solidFill>
                  <a:srgbClr val="321291"/>
                </a:solidFill>
                <a:latin typeface="Arial"/>
                <a:cs typeface="Arial"/>
              </a:rPr>
              <a:t>i</a:t>
            </a:r>
            <a:r>
              <a:rPr sz="1050" b="1" spc="0" dirty="0" smtClean="0">
                <a:solidFill>
                  <a:srgbClr val="19188E"/>
                </a:solidFill>
                <a:latin typeface="Arial"/>
                <a:cs typeface="Arial"/>
              </a:rPr>
              <a:t>t</a:t>
            </a:r>
            <a:r>
              <a:rPr sz="1050" b="1" spc="0" dirty="0" smtClean="0">
                <a:solidFill>
                  <a:srgbClr val="282895"/>
                </a:solidFill>
                <a:latin typeface="Arial"/>
                <a:cs typeface="Arial"/>
              </a:rPr>
              <a:t>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1158" y="4559561"/>
            <a:ext cx="3979232" cy="3954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2517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ere</a:t>
            </a:r>
            <a:r>
              <a:rPr sz="1200" spc="-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1200" spc="-2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the sy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tax</a:t>
            </a:r>
            <a:r>
              <a:rPr sz="1200" spc="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fo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1200" spc="3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collectin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g</a:t>
            </a:r>
            <a:r>
              <a:rPr sz="1200" spc="1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tat</a:t>
            </a:r>
            <a:r>
              <a:rPr sz="1200" spc="0" dirty="0" smtClean="0">
                <a:solidFill>
                  <a:srgbClr val="3D4C73"/>
                </a:solidFill>
                <a:latin typeface="Arial"/>
                <a:cs typeface="Arial"/>
              </a:rPr>
              <a:t>i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stics</a:t>
            </a:r>
            <a:r>
              <a:rPr sz="1200" spc="-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1200" spc="8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1200" spc="-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PPI</a:t>
            </a:r>
            <a:r>
              <a:rPr sz="12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tab</a:t>
            </a:r>
            <a:r>
              <a:rPr sz="1200" spc="0" dirty="0" smtClean="0">
                <a:solidFill>
                  <a:srgbClr val="3D3A53"/>
                </a:solidFill>
                <a:latin typeface="Arial"/>
                <a:cs typeface="Arial"/>
              </a:rPr>
              <a:t>l</a:t>
            </a:r>
            <a:r>
              <a:rPr sz="12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12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700" marR="22860">
              <a:lnSpc>
                <a:spcPct val="110839"/>
              </a:lnSpc>
              <a:spcBef>
                <a:spcPts val="548"/>
              </a:spcBef>
            </a:pP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800" dirty="0" smtClean="0">
                <a:solidFill>
                  <a:srgbClr val="5250FE"/>
                </a:solidFill>
                <a:latin typeface="Segoe UI"/>
                <a:cs typeface="Segoe UI"/>
              </a:rPr>
              <a:t>�</a:t>
            </a:r>
            <a:r>
              <a:rPr sz="800" dirty="0" smtClean="0">
                <a:solidFill>
                  <a:srgbClr val="3637FE"/>
                </a:solidFill>
                <a:latin typeface="Courier New"/>
                <a:cs typeface="Courier New"/>
              </a:rPr>
              <a:t>E</a:t>
            </a:r>
            <a:r>
              <a:rPr sz="800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800" dirty="0" smtClean="0">
                <a:solidFill>
                  <a:srgbClr val="7978FE"/>
                </a:solidFill>
                <a:latin typeface="Courier New"/>
                <a:cs typeface="Courier New"/>
              </a:rPr>
              <a:t>T</a:t>
            </a:r>
            <a:r>
              <a:rPr sz="800" spc="59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5E3AFC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6866FE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3637FE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800" spc="59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n</a:t>
            </a:r>
            <a:r>
              <a:rPr sz="800" spc="-38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A7A3AC"/>
                </a:solidFill>
                <a:latin typeface="Courier New"/>
                <a:cs typeface="Courier New"/>
              </a:rPr>
              <a:t>&lt;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a</a:t>
            </a:r>
            <a:r>
              <a:rPr sz="800" spc="0" dirty="0" smtClean="0">
                <a:solidFill>
                  <a:srgbClr val="878694"/>
                </a:solidFill>
                <a:latin typeface="Courier New"/>
                <a:cs typeface="Courier New"/>
              </a:rPr>
              <a:t>b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878694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666575"/>
                </a:solidFill>
                <a:latin typeface="Courier New"/>
                <a:cs typeface="Courier New"/>
              </a:rPr>
              <a:t>am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e</a:t>
            </a:r>
            <a:r>
              <a:rPr sz="800" spc="0" dirty="0" smtClean="0">
                <a:solidFill>
                  <a:srgbClr val="A7A3AC"/>
                </a:solidFill>
                <a:latin typeface="Courier New"/>
                <a:cs typeface="Courier New"/>
              </a:rPr>
              <a:t>&gt;</a:t>
            </a:r>
            <a:r>
              <a:rPr sz="800" spc="59" dirty="0" smtClean="0">
                <a:solidFill>
                  <a:srgbClr val="A7A3AC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CO</a:t>
            </a:r>
            <a:r>
              <a:rPr sz="800" spc="0" dirty="0" smtClean="0">
                <a:solidFill>
                  <a:srgbClr val="5250FE"/>
                </a:solidFill>
                <a:latin typeface="Courier New"/>
                <a:cs typeface="Courier New"/>
              </a:rPr>
              <a:t>L</a:t>
            </a:r>
            <a:r>
              <a:rPr sz="800" spc="0" dirty="0" smtClean="0">
                <a:solidFill>
                  <a:srgbClr val="7978FE"/>
                </a:solidFill>
                <a:latin typeface="Courier New"/>
                <a:cs typeface="Courier New"/>
              </a:rPr>
              <a:t>U</a:t>
            </a:r>
            <a:r>
              <a:rPr sz="800" spc="0" dirty="0" smtClean="0">
                <a:solidFill>
                  <a:srgbClr val="9190FE"/>
                </a:solidFill>
                <a:latin typeface="Courier New"/>
                <a:cs typeface="Courier New"/>
              </a:rPr>
              <a:t>MN</a:t>
            </a:r>
            <a:r>
              <a:rPr sz="800" spc="3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800" spc="0" dirty="0" smtClean="0">
                <a:solidFill>
                  <a:srgbClr val="FE5B69"/>
                </a:solidFill>
                <a:latin typeface="Courier New"/>
                <a:cs typeface="Courier New"/>
              </a:rPr>
              <a:t>p</a:t>
            </a:r>
            <a:r>
              <a:rPr sz="800" spc="0" dirty="0" smtClean="0">
                <a:solidFill>
                  <a:srgbClr val="FE4553"/>
                </a:solidFill>
                <a:latin typeface="Segoe UI"/>
                <a:cs typeface="Segoe UI"/>
              </a:rPr>
              <a:t>�</a:t>
            </a:r>
            <a:r>
              <a:rPr sz="800" spc="0" dirty="0" smtClean="0">
                <a:solidFill>
                  <a:srgbClr val="FE4553"/>
                </a:solidFill>
                <a:latin typeface="Courier New"/>
                <a:cs typeface="Courier New"/>
              </a:rPr>
              <a:t>_</a:t>
            </a:r>
            <a:r>
              <a:rPr sz="800" spc="0" dirty="0" smtClean="0">
                <a:solidFill>
                  <a:srgbClr val="FE7779"/>
                </a:solidFill>
                <a:latin typeface="Courier New"/>
                <a:cs typeface="Courier New"/>
              </a:rPr>
              <a:t>q</a:t>
            </a:r>
            <a:r>
              <a:rPr sz="800" spc="0" dirty="0" smtClean="0">
                <a:solidFill>
                  <a:srgbClr val="FE5B69"/>
                </a:solidFill>
                <a:latin typeface="Courier New"/>
                <a:cs typeface="Courier New"/>
              </a:rPr>
              <a:t>Tr</a:t>
            </a:r>
            <a:r>
              <a:rPr sz="800" spc="0" dirty="0" smtClean="0">
                <a:solidFill>
                  <a:srgbClr val="FE4553"/>
                </a:solidFill>
                <a:latin typeface="Courier New"/>
                <a:cs typeface="Courier New"/>
              </a:rPr>
              <a:t>T</a:t>
            </a:r>
            <a:r>
              <a:rPr sz="800" spc="0" dirty="0" smtClean="0">
                <a:solidFill>
                  <a:srgbClr val="FE2444"/>
                </a:solidFill>
                <a:latin typeface="Courier New"/>
                <a:cs typeface="Courier New"/>
              </a:rPr>
              <a:t>:</a:t>
            </a:r>
            <a:r>
              <a:rPr sz="800" spc="0" dirty="0" smtClean="0">
                <a:solidFill>
                  <a:srgbClr val="FE8E99"/>
                </a:solidFill>
                <a:latin typeface="Courier New"/>
                <a:cs typeface="Courier New"/>
              </a:rPr>
              <a:t>O</a:t>
            </a:r>
            <a:r>
              <a:rPr sz="800" spc="0" dirty="0" smtClean="0">
                <a:solidFill>
                  <a:srgbClr val="FE7779"/>
                </a:solidFill>
                <a:latin typeface="Courier New"/>
                <a:cs typeface="Courier New"/>
              </a:rPr>
              <a:t>N</a:t>
            </a:r>
            <a:r>
              <a:rPr sz="800" spc="0" dirty="0" smtClean="0">
                <a:solidFill>
                  <a:srgbClr val="575263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78556" y="5056918"/>
            <a:ext cx="1300355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re</a:t>
            </a:r>
            <a:r>
              <a:rPr sz="900" spc="3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an</a:t>
            </a:r>
            <a:r>
              <a:rPr sz="900" spc="-6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ctual</a:t>
            </a:r>
            <a:r>
              <a:rPr sz="900" spc="4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ex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ple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8030" y="5357925"/>
            <a:ext cx="3402085" cy="1333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80"/>
              </a:lnSpc>
              <a:spcBef>
                <a:spcPts val="49"/>
              </a:spcBef>
            </a:pPr>
            <a:r>
              <a:rPr sz="1200" baseline="3678" dirty="0" smtClean="0">
                <a:solidFill>
                  <a:srgbClr val="A7A3AC"/>
                </a:solidFill>
                <a:latin typeface="Courier New"/>
                <a:cs typeface="Courier New"/>
              </a:rPr>
              <a:t>k</a:t>
            </a:r>
            <a:r>
              <a:rPr sz="120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o</a:t>
            </a:r>
            <a:r>
              <a:rPr sz="1200" baseline="3132" dirty="0" smtClean="0">
                <a:solidFill>
                  <a:srgbClr val="7978FE"/>
                </a:solidFill>
                <a:latin typeface="Segoe UI"/>
                <a:cs typeface="Segoe UI"/>
              </a:rPr>
              <a:t>�</a:t>
            </a:r>
            <a:r>
              <a:rPr sz="120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1200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E</a:t>
            </a:r>
            <a:r>
              <a:rPr sz="120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C</a:t>
            </a:r>
            <a:r>
              <a:rPr sz="1200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:</a:t>
            </a:r>
            <a:r>
              <a:rPr sz="1200" spc="59" baseline="3678" dirty="0" smtClean="0">
                <a:solidFill>
                  <a:srgbClr val="525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S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TA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6866FE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ST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IC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S</a:t>
            </a:r>
            <a:r>
              <a:rPr sz="1200" spc="2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on</a:t>
            </a:r>
            <a:r>
              <a:rPr sz="1200" spc="16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O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r</a:t>
            </a:r>
            <a:r>
              <a:rPr sz="1200" spc="0" baseline="3678" dirty="0" smtClean="0">
                <a:solidFill>
                  <a:srgbClr val="A7A3AC"/>
                </a:solidFill>
                <a:latin typeface="Courier New"/>
                <a:cs typeface="Courier New"/>
              </a:rPr>
              <a:t>d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er</a:t>
            </a:r>
            <a:r>
              <a:rPr sz="1200" spc="33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T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ab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le</a:t>
            </a:r>
            <a:r>
              <a:rPr sz="1200" spc="114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878694"/>
                </a:solidFill>
                <a:latin typeface="Courier New"/>
                <a:cs typeface="Courier New"/>
              </a:rPr>
              <a:t>P</a:t>
            </a:r>
            <a:r>
              <a:rPr sz="1200" spc="0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PI</a:t>
            </a:r>
            <a:r>
              <a:rPr sz="1200" spc="-83" baseline="3678" dirty="0" smtClean="0">
                <a:solidFill>
                  <a:srgbClr val="666575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CO</a:t>
            </a:r>
            <a:r>
              <a:rPr sz="1200" spc="0" baseline="3678" dirty="0" smtClean="0">
                <a:solidFill>
                  <a:srgbClr val="7978FE"/>
                </a:solidFill>
                <a:latin typeface="Courier New"/>
                <a:cs typeface="Courier New"/>
              </a:rPr>
              <a:t>L</a:t>
            </a:r>
            <a:r>
              <a:rPr sz="1200" spc="0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UMN</a:t>
            </a:r>
            <a:r>
              <a:rPr sz="1200" spc="93" baseline="3678" dirty="0" smtClean="0">
                <a:solidFill>
                  <a:srgbClr val="9190FE"/>
                </a:solidFill>
                <a:latin typeface="Courier New"/>
                <a:cs typeface="Courier New"/>
              </a:rPr>
              <a:t> </a:t>
            </a:r>
            <a:r>
              <a:rPr sz="1200" spc="0" baseline="3678" dirty="0" smtClean="0">
                <a:solidFill>
                  <a:srgbClr val="FE7779"/>
                </a:solidFill>
                <a:latin typeface="Courier New"/>
                <a:cs typeface="Courier New"/>
              </a:rPr>
              <a:t>PART</a:t>
            </a:r>
            <a:r>
              <a:rPr sz="1200" spc="0" baseline="3678" dirty="0" smtClean="0">
                <a:solidFill>
                  <a:srgbClr val="FE5B69"/>
                </a:solidFill>
                <a:latin typeface="Courier New"/>
                <a:cs typeface="Courier New"/>
              </a:rPr>
              <a:t>I</a:t>
            </a:r>
            <a:r>
              <a:rPr sz="1200" spc="0" baseline="3678" dirty="0" smtClean="0">
                <a:solidFill>
                  <a:srgbClr val="FE7779"/>
                </a:solidFill>
                <a:latin typeface="Courier New"/>
                <a:cs typeface="Courier New"/>
              </a:rPr>
              <a:t>TI</a:t>
            </a:r>
            <a:r>
              <a:rPr sz="1200" spc="0" baseline="3678" dirty="0" smtClean="0">
                <a:solidFill>
                  <a:srgbClr val="FE8E99"/>
                </a:solidFill>
                <a:latin typeface="Courier New"/>
                <a:cs typeface="Courier New"/>
              </a:rPr>
              <a:t>ON</a:t>
            </a:r>
            <a:r>
              <a:rPr sz="1200" spc="0" baseline="3678" dirty="0" smtClean="0">
                <a:solidFill>
                  <a:srgbClr val="575263"/>
                </a:solidFill>
                <a:latin typeface="Courier New"/>
                <a:cs typeface="Courier New"/>
              </a:rPr>
              <a:t>;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1684" y="5613808"/>
            <a:ext cx="2049485" cy="1409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0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ee</a:t>
            </a:r>
            <a:r>
              <a:rPr sz="900" spc="-7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rea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2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oll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2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-4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itio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878694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2391" y="5955626"/>
            <a:ext cx="273269" cy="349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05"/>
              </a:lnSpc>
              <a:spcBef>
                <a:spcPts val="135"/>
              </a:spcBef>
            </a:pPr>
            <a:r>
              <a:rPr sz="2550" b="1" spc="0" dirty="0" smtClean="0">
                <a:solidFill>
                  <a:srgbClr val="EC0303"/>
                </a:solidFill>
                <a:latin typeface="Times New Roman"/>
                <a:cs typeface="Times New Roman"/>
              </a:rPr>
              <a:t>0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2254" y="6019400"/>
            <a:ext cx="2451090" cy="1155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700" spc="1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rsi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700" spc="18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Eng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n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700" spc="5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will</a:t>
            </a:r>
            <a:r>
              <a:rPr sz="700" spc="12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ha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700" spc="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6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tt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er</a:t>
            </a:r>
            <a:r>
              <a:rPr sz="7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4C73"/>
                </a:solidFill>
                <a:latin typeface="Arial"/>
                <a:cs typeface="Arial"/>
              </a:rPr>
              <a:t>p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an</a:t>
            </a:r>
            <a:r>
              <a:rPr sz="700" spc="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f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1D3680"/>
                </a:solidFill>
                <a:latin typeface="Arial"/>
                <a:cs typeface="Arial"/>
              </a:rPr>
              <a:t>r</a:t>
            </a:r>
            <a:r>
              <a:rPr sz="700" spc="-49" dirty="0" smtClean="0">
                <a:solidFill>
                  <a:srgbClr val="1D3680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PP</a:t>
            </a:r>
            <a:r>
              <a:rPr sz="700" spc="0" dirty="0" smtClean="0">
                <a:solidFill>
                  <a:srgbClr val="FE7779"/>
                </a:solidFill>
                <a:latin typeface="Arial"/>
                <a:cs typeface="Arial"/>
              </a:rPr>
              <a:t>I</a:t>
            </a:r>
            <a:r>
              <a:rPr sz="700" spc="19" dirty="0" smtClean="0">
                <a:solidFill>
                  <a:srgbClr val="FE777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2A183A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ables</a:t>
            </a:r>
            <a:r>
              <a:rPr sz="700" spc="0" dirty="0" smtClean="0">
                <a:solidFill>
                  <a:srgbClr val="7B3654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9263" y="6128162"/>
            <a:ext cx="287149" cy="4851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90"/>
              </a:lnSpc>
              <a:spcBef>
                <a:spcPts val="189"/>
              </a:spcBef>
            </a:pPr>
            <a:r>
              <a:rPr sz="3600" b="1" spc="0" dirty="0" smtClean="0">
                <a:solidFill>
                  <a:srgbClr val="0303EC"/>
                </a:solidFill>
                <a:latin typeface="Times New Roman"/>
                <a:cs typeface="Times New Roman"/>
              </a:rPr>
              <a:t>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2254" y="6289963"/>
            <a:ext cx="2734944" cy="1295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6984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10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575263"/>
                </a:solidFill>
                <a:latin typeface="Segoe UI"/>
                <a:cs typeface="Segoe UI"/>
              </a:rPr>
              <a:t>�</a:t>
            </a:r>
            <a:r>
              <a:rPr sz="700" spc="-84" dirty="0" smtClean="0">
                <a:solidFill>
                  <a:srgbClr val="575263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575263"/>
                </a:solidFill>
                <a:latin typeface="Times New Roman"/>
                <a:cs typeface="Times New Roman"/>
              </a:rPr>
              <a:t>the </a:t>
            </a:r>
            <a:r>
              <a:rPr sz="750" spc="2" dirty="0" smtClean="0">
                <a:solidFill>
                  <a:srgbClr val="575263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75263"/>
                </a:solidFill>
                <a:latin typeface="Arial"/>
                <a:cs typeface="Arial"/>
              </a:rPr>
              <a:t>mo</a:t>
            </a:r>
            <a:r>
              <a:rPr sz="800" spc="0" dirty="0" smtClean="0">
                <a:solidFill>
                  <a:srgbClr val="3D3A53"/>
                </a:solidFill>
                <a:latin typeface="Arial"/>
                <a:cs typeface="Arial"/>
              </a:rPr>
              <a:t>st</a:t>
            </a:r>
            <a:r>
              <a:rPr sz="800" spc="-11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Times New Roman"/>
                <a:cs typeface="Times New Roman"/>
              </a:rPr>
              <a:t>with </a:t>
            </a:r>
            <a:r>
              <a:rPr sz="700" spc="19" dirty="0" smtClean="0">
                <a:solidFill>
                  <a:srgbClr val="666575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3637FE"/>
                </a:solidFill>
                <a:latin typeface="Arial"/>
                <a:cs typeface="Arial"/>
              </a:rPr>
              <a:t>P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a</a:t>
            </a:r>
            <a:r>
              <a:rPr sz="700" spc="0" dirty="0" smtClean="0">
                <a:solidFill>
                  <a:srgbClr val="6866FE"/>
                </a:solidFill>
                <a:latin typeface="Arial"/>
                <a:cs typeface="Arial"/>
              </a:rPr>
              <a:t>rtit</a:t>
            </a:r>
            <a:r>
              <a:rPr sz="700" spc="0" dirty="0" smtClean="0">
                <a:solidFill>
                  <a:srgbClr val="6624FE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on</a:t>
            </a:r>
            <a:r>
              <a:rPr sz="700" spc="75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7978FE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708BFE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m</a:t>
            </a:r>
            <a:r>
              <a:rPr sz="700" spc="0" dirty="0" smtClean="0">
                <a:solidFill>
                  <a:srgbClr val="0E2BF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na</a:t>
            </a:r>
            <a:r>
              <a:rPr sz="700" spc="0" dirty="0" smtClean="0">
                <a:solidFill>
                  <a:srgbClr val="6866FE"/>
                </a:solidFill>
                <a:latin typeface="Arial"/>
                <a:cs typeface="Arial"/>
              </a:rPr>
              <a:t>tio</a:t>
            </a:r>
            <a:r>
              <a:rPr sz="700" spc="0" dirty="0" smtClean="0">
                <a:solidFill>
                  <a:srgbClr val="5250FE"/>
                </a:solidFill>
                <a:latin typeface="Arial"/>
                <a:cs typeface="Arial"/>
              </a:rPr>
              <a:t>n </a:t>
            </a:r>
            <a:r>
              <a:rPr sz="700" spc="19" dirty="0" smtClean="0">
                <a:solidFill>
                  <a:srgbClr val="5250FE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8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4553"/>
                </a:solidFill>
                <a:latin typeface="Arial"/>
                <a:cs typeface="Arial"/>
              </a:rPr>
              <a:t>Ran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ge</a:t>
            </a:r>
            <a:r>
              <a:rPr sz="700" spc="116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Q</a:t>
            </a:r>
            <a:r>
              <a:rPr sz="700" spc="0" dirty="0" smtClean="0">
                <a:solidFill>
                  <a:srgbClr val="212456"/>
                </a:solidFill>
                <a:latin typeface="Arial"/>
                <a:cs typeface="Arial"/>
              </a:rPr>
              <a:t>u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eries</a:t>
            </a:r>
            <a:r>
              <a:rPr sz="700" spc="0" dirty="0" smtClean="0">
                <a:solidFill>
                  <a:srgbClr val="7B3654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2391" y="6472985"/>
            <a:ext cx="282849" cy="412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20"/>
              </a:lnSpc>
              <a:spcBef>
                <a:spcPts val="161"/>
              </a:spcBef>
            </a:pPr>
            <a:r>
              <a:rPr sz="3050" b="1" spc="0" dirty="0" smtClean="0">
                <a:solidFill>
                  <a:srgbClr val="06A64F"/>
                </a:solidFill>
                <a:latin typeface="Arial"/>
                <a:cs typeface="Arial"/>
              </a:rPr>
              <a:t>e</a:t>
            </a:r>
            <a:endParaRPr sz="3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254" y="6581108"/>
            <a:ext cx="2371517" cy="220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6687"/>
              </a:lnSpc>
              <a:spcBef>
                <a:spcPts val="35"/>
              </a:spcBef>
            </a:pP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10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8154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700" spc="-2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espec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ially</a:t>
            </a:r>
            <a:r>
              <a:rPr sz="700" spc="1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helpful</a:t>
            </a:r>
            <a:r>
              <a:rPr sz="700" spc="11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when</a:t>
            </a:r>
            <a:r>
              <a:rPr sz="700" spc="1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4C73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able</a:t>
            </a:r>
            <a:r>
              <a:rPr sz="700" spc="1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as</a:t>
            </a:r>
            <a:r>
              <a:rPr sz="700" spc="2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700" spc="6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lo</a:t>
            </a:r>
            <a:r>
              <a:rPr sz="7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700" spc="-2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700" spc="-8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700" spc="0" dirty="0" smtClean="0">
                <a:solidFill>
                  <a:srgbClr val="FE5B69"/>
                </a:solidFill>
                <a:latin typeface="Arial"/>
                <a:cs typeface="Arial"/>
              </a:rPr>
              <a:t>mpty 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part</a:t>
            </a:r>
            <a:r>
              <a:rPr sz="700" spc="0" dirty="0" smtClean="0">
                <a:solidFill>
                  <a:srgbClr val="35459F"/>
                </a:solidFill>
                <a:latin typeface="Arial"/>
                <a:cs typeface="Arial"/>
              </a:rPr>
              <a:t>i</a:t>
            </a:r>
            <a:r>
              <a:rPr sz="700" spc="0" dirty="0" smtClean="0">
                <a:solidFill>
                  <a:srgbClr val="666575"/>
                </a:solidFill>
                <a:latin typeface="Arial"/>
                <a:cs typeface="Arial"/>
              </a:rPr>
              <a:t>tions</a:t>
            </a:r>
            <a:r>
              <a:rPr sz="7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528" y="6954469"/>
            <a:ext cx="5859997" cy="19147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3932" marR="116723">
              <a:lnSpc>
                <a:spcPts val="969"/>
              </a:lnSpc>
              <a:spcBef>
                <a:spcPts val="108"/>
              </a:spcBef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arsi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ng</a:t>
            </a:r>
            <a:r>
              <a:rPr sz="900" spc="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4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use</a:t>
            </a:r>
            <a:r>
              <a:rPr sz="900" spc="-8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this</a:t>
            </a:r>
            <a:r>
              <a:rPr sz="900" spc="-1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</a:t>
            </a:r>
            <a:r>
              <a:rPr sz="900" spc="-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41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the</a:t>
            </a:r>
            <a:r>
              <a:rPr sz="900" spc="-4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qu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ery</a:t>
            </a:r>
            <a:r>
              <a:rPr sz="900" spc="-27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cost</a:t>
            </a:r>
            <a:r>
              <a:rPr sz="900" spc="-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en</a:t>
            </a:r>
            <a:r>
              <a:rPr sz="900" spc="-2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ere</a:t>
            </a:r>
            <a:r>
              <a:rPr sz="900" spc="-8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96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g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nific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nt</a:t>
            </a:r>
            <a:r>
              <a:rPr sz="900" spc="6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num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-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ty</a:t>
            </a:r>
            <a:r>
              <a:rPr sz="900" spc="-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r>
              <a:rPr sz="900" spc="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If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tistics</a:t>
            </a:r>
            <a:r>
              <a:rPr sz="900" spc="4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are</a:t>
            </a:r>
            <a:r>
              <a:rPr sz="900" spc="-4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ot</a:t>
            </a:r>
            <a:r>
              <a:rPr sz="900" spc="-1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lle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,</a:t>
            </a:r>
            <a:r>
              <a:rPr sz="900" spc="7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empty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tion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48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may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caus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-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he</a:t>
            </a:r>
            <a:r>
              <a:rPr sz="900" spc="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sing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ngi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to</a:t>
            </a:r>
            <a:endParaRPr sz="900">
              <a:latin typeface="Arial"/>
              <a:cs typeface="Arial"/>
            </a:endParaRPr>
          </a:p>
          <a:p>
            <a:pPr marL="60805" marR="7015">
              <a:lnSpc>
                <a:spcPct val="95825"/>
              </a:lnSpc>
            </a:pP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nde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estimate</a:t>
            </a:r>
            <a:r>
              <a:rPr sz="900" spc="6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45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ber</a:t>
            </a:r>
            <a:r>
              <a:rPr sz="900" spc="-1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f</a:t>
            </a:r>
            <a:r>
              <a:rPr sz="900" spc="-2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row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2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23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</a:t>
            </a:r>
            <a:r>
              <a:rPr sz="900" spc="4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arti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r>
              <a:rPr sz="900" spc="65" dirty="0" smtClean="0">
                <a:solidFill>
                  <a:srgbClr val="A7A3AC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You</a:t>
            </a:r>
            <a:r>
              <a:rPr sz="900" spc="-7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n'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t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se</a:t>
            </a:r>
            <a:r>
              <a:rPr sz="900" spc="-8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H</a:t>
            </a:r>
            <a:r>
              <a:rPr sz="900" spc="1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SAM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</a:t>
            </a:r>
            <a:r>
              <a:rPr sz="900" spc="-1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29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collec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2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rtitio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A7A3AC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 marR="7015">
              <a:lnSpc>
                <a:spcPct val="95825"/>
              </a:lnSpc>
              <a:spcBef>
                <a:spcPts val="636"/>
              </a:spcBef>
            </a:pP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T</a:t>
            </a:r>
            <a:r>
              <a:rPr sz="85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rad</a:t>
            </a:r>
            <a:r>
              <a:rPr sz="850" dirty="0" smtClean="0">
                <a:solidFill>
                  <a:srgbClr val="19188E"/>
                </a:solidFill>
                <a:latin typeface="Arial"/>
                <a:cs typeface="Arial"/>
              </a:rPr>
              <a:t>a</a:t>
            </a:r>
            <a:r>
              <a:rPr sz="850" dirty="0" smtClean="0">
                <a:solidFill>
                  <a:srgbClr val="282895"/>
                </a:solidFill>
                <a:latin typeface="Arial"/>
                <a:cs typeface="Arial"/>
              </a:rPr>
              <a:t>ta</a:t>
            </a:r>
            <a:r>
              <a:rPr sz="850" spc="34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12</a:t>
            </a:r>
            <a:r>
              <a:rPr sz="850" spc="103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d</a:t>
            </a:r>
            <a:r>
              <a:rPr sz="850" spc="72" dirty="0" smtClean="0">
                <a:solidFill>
                  <a:srgbClr val="19188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321291"/>
                </a:solidFill>
                <a:latin typeface="Arial"/>
                <a:cs typeface="Arial"/>
              </a:rPr>
              <a:t>1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3</a:t>
            </a:r>
            <a:r>
              <a:rPr sz="850" spc="34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Statistics</a:t>
            </a:r>
            <a:r>
              <a:rPr sz="850" spc="89" dirty="0" smtClean="0">
                <a:solidFill>
                  <a:srgbClr val="2828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h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19188E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5459F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4C369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282895"/>
                </a:solidFill>
                <a:latin typeface="Arial"/>
                <a:cs typeface="Arial"/>
              </a:rPr>
              <a:t>s</a:t>
            </a:r>
            <a:endParaRPr sz="850">
              <a:latin typeface="Arial"/>
              <a:cs typeface="Arial"/>
            </a:endParaRPr>
          </a:p>
          <a:p>
            <a:pPr marL="184503" marR="13661" indent="6872">
              <a:lnSpc>
                <a:spcPts val="969"/>
              </a:lnSpc>
              <a:spcBef>
                <a:spcPts val="388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2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xtra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ola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00" spc="98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is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cs</a:t>
            </a:r>
            <a:r>
              <a:rPr sz="900" spc="5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-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esigned</a:t>
            </a:r>
            <a:r>
              <a:rPr sz="900" spc="10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00" spc="-3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more</a:t>
            </a:r>
            <a:r>
              <a:rPr sz="900" spc="-4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accurate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ly</a:t>
            </a:r>
            <a:r>
              <a:rPr sz="900" spc="46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rovi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4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for</a:t>
            </a:r>
            <a:r>
              <a:rPr sz="90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-4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statistical</a:t>
            </a:r>
            <a:r>
              <a:rPr sz="900" spc="4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ma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-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r</a:t>
            </a:r>
            <a:r>
              <a:rPr sz="900" spc="-34" dirty="0" smtClean="0">
                <a:solidFill>
                  <a:srgbClr val="21245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da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4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range-base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q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ri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es</a:t>
            </a:r>
            <a:r>
              <a:rPr sz="900" spc="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-7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fy</a:t>
            </a:r>
            <a:r>
              <a:rPr sz="900" spc="5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-5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"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f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"</a:t>
            </a:r>
            <a:r>
              <a:rPr sz="900" spc="-31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that</a:t>
            </a:r>
            <a:r>
              <a:rPr sz="900" spc="-8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outs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-1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boun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f</a:t>
            </a:r>
            <a:r>
              <a:rPr sz="900" spc="-8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-4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curren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-8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atistics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.</a:t>
            </a:r>
            <a:r>
              <a:rPr sz="900" spc="1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Th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is</a:t>
            </a:r>
            <a:r>
              <a:rPr sz="900" spc="7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resu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lts in</a:t>
            </a:r>
            <a:r>
              <a:rPr sz="900" spc="3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4C73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ess</a:t>
            </a:r>
            <a:r>
              <a:rPr sz="900" spc="5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re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collec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ons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84503" indent="6872">
              <a:lnSpc>
                <a:spcPct val="100233"/>
              </a:lnSpc>
              <a:spcBef>
                <a:spcPts val="645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2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al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e</a:t>
            </a:r>
            <a:r>
              <a:rPr sz="900" spc="40" dirty="0" smtClean="0">
                <a:solidFill>
                  <a:srgbClr val="FE2444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08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sti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cs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D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ec</a:t>
            </a:r>
            <a:r>
              <a:rPr sz="900" spc="0" dirty="0" smtClean="0">
                <a:solidFill>
                  <a:srgbClr val="FE2444"/>
                </a:solidFill>
                <a:latin typeface="Arial"/>
                <a:cs typeface="Arial"/>
              </a:rPr>
              <a:t>ti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on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compa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r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1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-47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Random</a:t>
            </a:r>
            <a:r>
              <a:rPr sz="900" spc="1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AMP</a:t>
            </a:r>
            <a:r>
              <a:rPr sz="900" spc="-93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</a:t>
            </a:r>
            <a:r>
              <a:rPr sz="900" spc="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with</a:t>
            </a:r>
            <a:r>
              <a:rPr sz="900" spc="-7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the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atisti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cs</a:t>
            </a:r>
            <a:r>
              <a:rPr sz="900" spc="51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coll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nd</a:t>
            </a:r>
            <a:r>
              <a:rPr sz="900" spc="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rmi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nes</a:t>
            </a:r>
            <a:r>
              <a:rPr sz="900" spc="93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f</a:t>
            </a:r>
            <a:r>
              <a:rPr sz="900" spc="2" dirty="0" smtClean="0">
                <a:solidFill>
                  <a:srgbClr val="2A183A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he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y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are</a:t>
            </a:r>
            <a:r>
              <a:rPr sz="900" spc="-95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,</a:t>
            </a:r>
            <a:r>
              <a:rPr sz="900" spc="58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and</a:t>
            </a:r>
            <a:r>
              <a:rPr sz="900" spc="-80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shou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d</a:t>
            </a:r>
            <a:r>
              <a:rPr sz="900" spc="26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no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19" dirty="0" smtClean="0">
                <a:solidFill>
                  <a:srgbClr val="212456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used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91375" marR="7015">
              <a:lnSpc>
                <a:spcPct val="95825"/>
              </a:lnSpc>
              <a:spcBef>
                <a:spcPts val="651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V13</a:t>
            </a:r>
            <a:r>
              <a:rPr sz="900" spc="19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tis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s</a:t>
            </a:r>
            <a:r>
              <a:rPr sz="900" spc="-34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-83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w</a:t>
            </a:r>
            <a:r>
              <a:rPr sz="900" spc="-1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be</a:t>
            </a:r>
            <a:r>
              <a:rPr sz="900" spc="-6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collected</a:t>
            </a:r>
            <a:r>
              <a:rPr sz="900" spc="5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on</a:t>
            </a:r>
            <a:r>
              <a:rPr sz="900" spc="-2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Volatile</a:t>
            </a:r>
            <a:r>
              <a:rPr sz="900" spc="72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Tables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91375" marR="1546150">
              <a:lnSpc>
                <a:spcPts val="1789"/>
              </a:lnSpc>
              <a:spcBef>
                <a:spcPts val="144"/>
              </a:spcBef>
            </a:pPr>
            <a:r>
              <a:rPr sz="90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3</a:t>
            </a:r>
            <a:r>
              <a:rPr sz="900" spc="7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ART</a:t>
            </a:r>
            <a:r>
              <a:rPr sz="900" spc="0" dirty="0" smtClean="0">
                <a:solidFill>
                  <a:srgbClr val="0A0869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IO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N</a:t>
            </a:r>
            <a:r>
              <a:rPr sz="900" spc="19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statis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capabili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es</a:t>
            </a:r>
            <a:r>
              <a:rPr sz="900" spc="-5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ha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e bee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2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added</a:t>
            </a:r>
            <a:r>
              <a:rPr sz="900" spc="22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to</a:t>
            </a:r>
            <a:r>
              <a:rPr sz="900" spc="-3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Global</a:t>
            </a:r>
            <a:r>
              <a:rPr sz="900" spc="10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Te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m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porary</a:t>
            </a:r>
            <a:r>
              <a:rPr sz="900" spc="128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Tables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. </a:t>
            </a:r>
            <a:r>
              <a:rPr sz="900" spc="0" dirty="0" smtClean="0">
                <a:solidFill>
                  <a:srgbClr val="2A183A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</a:t>
            </a:r>
            <a:r>
              <a:rPr sz="900" spc="-3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V1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3</a:t>
            </a:r>
            <a:r>
              <a:rPr sz="900" spc="7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Mul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-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Co</a:t>
            </a:r>
            <a:r>
              <a:rPr sz="900" spc="0" dirty="0" smtClean="0">
                <a:solidFill>
                  <a:srgbClr val="0D0B41"/>
                </a:solidFill>
                <a:latin typeface="Arial"/>
                <a:cs typeface="Arial"/>
              </a:rPr>
              <a:t>l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u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mn</a:t>
            </a:r>
            <a:r>
              <a:rPr sz="900" spc="62" dirty="0" smtClean="0">
                <a:solidFill>
                  <a:srgbClr val="3D3A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t</a:t>
            </a:r>
            <a:r>
              <a:rPr sz="900" spc="0" dirty="0" smtClean="0">
                <a:solidFill>
                  <a:srgbClr val="212456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st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cs</a:t>
            </a:r>
            <a:r>
              <a:rPr sz="900" spc="19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are</a:t>
            </a:r>
            <a:r>
              <a:rPr sz="900" spc="-96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now</a:t>
            </a:r>
            <a:r>
              <a:rPr sz="900" spc="4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lable</a:t>
            </a:r>
            <a:r>
              <a:rPr sz="900" spc="-31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on</a:t>
            </a:r>
            <a:r>
              <a:rPr sz="900" spc="-10" dirty="0" smtClean="0">
                <a:solidFill>
                  <a:srgbClr val="666575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Has</a:t>
            </a:r>
            <a:r>
              <a:rPr sz="900" spc="0" dirty="0" smtClean="0">
                <a:solidFill>
                  <a:srgbClr val="FE4553"/>
                </a:solidFill>
                <a:latin typeface="Arial"/>
                <a:cs typeface="Arial"/>
              </a:rPr>
              <a:t>h</a:t>
            </a:r>
            <a:r>
              <a:rPr sz="900" spc="-5" dirty="0" smtClean="0">
                <a:solidFill>
                  <a:srgbClr val="FE455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a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</a:t>
            </a:r>
            <a:r>
              <a:rPr sz="900" spc="-80" dirty="0" smtClean="0">
                <a:solidFill>
                  <a:srgbClr val="575263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FE5B69"/>
                </a:solidFill>
                <a:latin typeface="Arial"/>
                <a:cs typeface="Arial"/>
              </a:rPr>
              <a:t>Join</a:t>
            </a:r>
            <a:r>
              <a:rPr sz="900" spc="-67" dirty="0" smtClean="0">
                <a:solidFill>
                  <a:srgbClr val="FE5B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In</a:t>
            </a:r>
            <a:r>
              <a:rPr sz="900" spc="0" dirty="0" smtClean="0">
                <a:solidFill>
                  <a:srgbClr val="575263"/>
                </a:solidFill>
                <a:latin typeface="Arial"/>
                <a:cs typeface="Arial"/>
              </a:rPr>
              <a:t>de</a:t>
            </a:r>
            <a:r>
              <a:rPr sz="900" spc="0" dirty="0" smtClean="0">
                <a:solidFill>
                  <a:srgbClr val="3D3A53"/>
                </a:solidFill>
                <a:latin typeface="Arial"/>
                <a:cs typeface="Arial"/>
              </a:rPr>
              <a:t>x</a:t>
            </a:r>
            <a:r>
              <a:rPr sz="900" spc="0" dirty="0" smtClean="0">
                <a:solidFill>
                  <a:srgbClr val="666575"/>
                </a:solidFill>
                <a:latin typeface="Arial"/>
                <a:cs typeface="Arial"/>
              </a:rPr>
              <a:t>es</a:t>
            </a:r>
            <a:r>
              <a:rPr sz="900" spc="0" dirty="0" smtClean="0">
                <a:solidFill>
                  <a:srgbClr val="878694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104265"/>
            <a:ext cx="5939790" cy="7521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108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51178" y="5692930"/>
            <a:ext cx="838621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Data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01280" y="5692930"/>
            <a:ext cx="3876124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M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nipulati</a:t>
            </a:r>
            <a:r>
              <a:rPr sz="2900" b="1" spc="-9" dirty="0" smtClean="0">
                <a:latin typeface="Times New Roman"/>
                <a:cs typeface="Times New Roman"/>
              </a:rPr>
              <a:t>o</a:t>
            </a:r>
            <a:r>
              <a:rPr sz="2900" b="1" spc="0" dirty="0" smtClean="0">
                <a:latin typeface="Times New Roman"/>
                <a:cs typeface="Times New Roman"/>
              </a:rPr>
              <a:t>n</a:t>
            </a:r>
            <a:r>
              <a:rPr sz="2900" b="1" spc="9" dirty="0" smtClean="0">
                <a:latin typeface="Times New Roman"/>
                <a:cs typeface="Times New Roman"/>
              </a:rPr>
              <a:t> </a:t>
            </a:r>
            <a:r>
              <a:rPr sz="2900" b="1" spc="0" dirty="0" smtClean="0">
                <a:latin typeface="Times New Roman"/>
                <a:cs typeface="Times New Roman"/>
              </a:rPr>
              <a:t>L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ngu</a:t>
            </a:r>
            <a:r>
              <a:rPr sz="2900" b="1" spc="-14" dirty="0" smtClean="0">
                <a:latin typeface="Times New Roman"/>
                <a:cs typeface="Times New Roman"/>
              </a:rPr>
              <a:t>a</a:t>
            </a:r>
            <a:r>
              <a:rPr sz="2900" b="1" spc="0" dirty="0" smtClean="0">
                <a:latin typeface="Times New Roman"/>
                <a:cs typeface="Times New Roman"/>
              </a:rPr>
              <a:t>ge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342272"/>
            <a:ext cx="3563058" cy="235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 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M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ani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p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at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on</a:t>
            </a:r>
            <a:r>
              <a:rPr sz="1650" b="1" spc="-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L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ang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age 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(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DML)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440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65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7569200"/>
            <a:ext cx="4770755" cy="97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86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4429125" cy="257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650488"/>
            <a:ext cx="3117215" cy="5403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50639"/>
            <a:ext cx="5971540" cy="23615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4166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70500"/>
            <a:ext cx="5939790" cy="3164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007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15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0529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1023582" y="9335068"/>
            <a:ext cx="1501253" cy="245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08328" y="8639032"/>
            <a:ext cx="2456597" cy="211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01253" y="7594979"/>
            <a:ext cx="3077570" cy="327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30405" y="6926238"/>
            <a:ext cx="2702256" cy="368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37229" y="5834417"/>
            <a:ext cx="5500047" cy="491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0405" y="5343098"/>
            <a:ext cx="5800298" cy="3821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76065" y="4449170"/>
            <a:ext cx="1248770" cy="1023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83391" y="3370997"/>
            <a:ext cx="2272352" cy="1160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16758" y="2729552"/>
            <a:ext cx="5732059" cy="484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6758" y="1501253"/>
            <a:ext cx="5800298" cy="7028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30907" y="1201002"/>
            <a:ext cx="846161" cy="2047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76065" y="948519"/>
            <a:ext cx="1555844" cy="1978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14901" y="7983940"/>
            <a:ext cx="3125337" cy="6141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9241" y="6387152"/>
            <a:ext cx="3862316" cy="4367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69241" y="4776716"/>
            <a:ext cx="3603008" cy="4503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05970" y="3562065"/>
            <a:ext cx="2715904" cy="7574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9241" y="2306471"/>
            <a:ext cx="1528549" cy="34119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7214" y="707389"/>
            <a:ext cx="6835774" cy="10795"/>
          </a:xfrm>
          <a:custGeom>
            <a:avLst/>
            <a:gdLst/>
            <a:ahLst/>
            <a:cxnLst/>
            <a:rect l="l" t="t" r="r" b="b"/>
            <a:pathLst>
              <a:path w="6835774" h="10795">
                <a:moveTo>
                  <a:pt x="0" y="10795"/>
                </a:moveTo>
                <a:lnTo>
                  <a:pt x="683577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8994" y="9067799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02004" y="467622"/>
            <a:ext cx="1143682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17388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0189" y="936289"/>
            <a:ext cx="1580286" cy="4384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495"/>
              </a:lnSpc>
              <a:spcBef>
                <a:spcPts val="74"/>
              </a:spcBef>
            </a:pP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900" spc="0" baseline="4831" dirty="0" smtClean="0">
                <a:solidFill>
                  <a:srgbClr val="484657"/>
                </a:solidFill>
                <a:latin typeface="Arial"/>
                <a:cs typeface="Arial"/>
              </a:rPr>
              <a:t>E:,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ETE </a:t>
            </a:r>
            <a:r>
              <a:rPr sz="900" spc="155" baseline="483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PR</a:t>
            </a:r>
            <a:r>
              <a:rPr sz="900" spc="0" baseline="4831" dirty="0" smtClean="0">
                <a:solidFill>
                  <a:srgbClr val="8A8991"/>
                </a:solidFill>
                <a:latin typeface="Arial"/>
                <a:cs typeface="Arial"/>
              </a:rPr>
              <a:t>O</a:t>
            </a: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M </a:t>
            </a:r>
            <a:r>
              <a:rPr sz="900" spc="114" baseline="483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050" spc="0" baseline="4141" dirty="0" smtClean="0">
                <a:solidFill>
                  <a:srgbClr val="706D7B"/>
                </a:solidFill>
                <a:latin typeface="Arial"/>
                <a:cs typeface="Arial"/>
              </a:rPr>
              <a:t>My </a:t>
            </a:r>
            <a:r>
              <a:rPr sz="1050" spc="94" baseline="414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T</a:t>
            </a:r>
            <a:r>
              <a:rPr sz="900" spc="0" baseline="4831" dirty="0" smtClean="0">
                <a:solidFill>
                  <a:srgbClr val="706D7B"/>
                </a:solidFill>
                <a:latin typeface="Arial"/>
                <a:cs typeface="Arial"/>
              </a:rPr>
              <a:t>ab</a:t>
            </a:r>
            <a:r>
              <a:rPr sz="900" spc="0" baseline="4831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900" spc="0" baseline="4831" dirty="0" smtClean="0">
                <a:solidFill>
                  <a:srgbClr val="3E3644"/>
                </a:solidFill>
                <a:latin typeface="Arial"/>
                <a:cs typeface="Arial"/>
              </a:rPr>
              <a:t>e  </a:t>
            </a:r>
            <a:r>
              <a:rPr sz="900" spc="39" baseline="4831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1950" spc="0" baseline="1927" dirty="0" smtClean="0">
                <a:solidFill>
                  <a:srgbClr val="5D5869"/>
                </a:solidFill>
                <a:latin typeface="Segoe UI"/>
                <a:cs typeface="Segoe UI"/>
              </a:rPr>
              <a:t>�</a:t>
            </a:r>
            <a:r>
              <a:rPr sz="1950" spc="0" baseline="2229" dirty="0" smtClean="0">
                <a:solidFill>
                  <a:srgbClr val="8A8991"/>
                </a:solidFill>
                <a:latin typeface="Arial"/>
                <a:cs typeface="Arial"/>
              </a:rPr>
              <a:t>aj</a:t>
            </a:r>
            <a:endParaRPr sz="1300">
              <a:latin typeface="Arial"/>
              <a:cs typeface="Arial"/>
            </a:endParaRPr>
          </a:p>
          <a:p>
            <a:pPr marL="347888" marR="360574" algn="ctr">
              <a:lnSpc>
                <a:spcPct val="94401"/>
              </a:lnSpc>
              <a:spcBef>
                <a:spcPts val="1004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EL</a:t>
            </a:r>
            <a:r>
              <a:rPr sz="700" spc="144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My</a:t>
            </a:r>
            <a:r>
              <a:rPr sz="700" spc="18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00" spc="321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;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]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0882" y="1486703"/>
            <a:ext cx="5817988" cy="485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5919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Both</a:t>
            </a:r>
            <a:r>
              <a:rPr sz="850" spc="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examples</a:t>
            </a:r>
            <a:r>
              <a:rPr sz="850" spc="-7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will</a:t>
            </a:r>
            <a:r>
              <a:rPr sz="850" spc="-2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dele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3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-7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5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-4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2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ct val="99754"/>
              </a:lnSpc>
              <a:spcBef>
                <a:spcPts val="741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Since</a:t>
            </a:r>
            <a:r>
              <a:rPr sz="850" spc="-5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M</a:t>
            </a:r>
            <a:r>
              <a:rPr sz="850" spc="-59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-5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2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2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optiona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-76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-48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LET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3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can</a:t>
            </a:r>
            <a:r>
              <a:rPr sz="850" spc="-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12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abbreviated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-41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second</a:t>
            </a:r>
            <a:r>
              <a:rPr sz="850" spc="-3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850" spc="-7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still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removes</a:t>
            </a:r>
            <a:r>
              <a:rPr sz="8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all</a:t>
            </a:r>
            <a:r>
              <a:rPr sz="850" spc="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om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</a:t>
            </a:r>
            <a:r>
              <a:rPr sz="850" spc="0" dirty="0" smtClean="0">
                <a:solidFill>
                  <a:srgbClr val="50283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x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ecutes</a:t>
            </a:r>
            <a:r>
              <a:rPr sz="850" spc="-5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exactly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same</a:t>
            </a:r>
            <a:r>
              <a:rPr sz="8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as</a:t>
            </a:r>
            <a:r>
              <a:rPr sz="850" spc="-6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2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above</a:t>
            </a:r>
            <a:r>
              <a:rPr sz="850" spc="-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statement.</a:t>
            </a:r>
            <a:endParaRPr sz="8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10882" y="2063275"/>
            <a:ext cx="2752006" cy="1422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1F1F91"/>
                </a:solidFill>
                <a:latin typeface="Times New Roman"/>
                <a:cs typeface="Times New Roman"/>
              </a:rPr>
              <a:t>A</a:t>
            </a:r>
            <a:r>
              <a:rPr sz="900" spc="29" dirty="0" smtClean="0">
                <a:solidFill>
                  <a:srgbClr val="1F1F9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xamp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e</a:t>
            </a:r>
            <a:r>
              <a:rPr sz="850" spc="202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De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ng</a:t>
            </a:r>
            <a:r>
              <a:rPr sz="850" spc="230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on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y</a:t>
            </a:r>
            <a:r>
              <a:rPr sz="850" spc="7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Some</a:t>
            </a:r>
            <a:r>
              <a:rPr sz="850" spc="117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of</a:t>
            </a:r>
            <a:r>
              <a:rPr sz="850" spc="-45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18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Rows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7013" y="2375763"/>
            <a:ext cx="1213023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ETE</a:t>
            </a:r>
            <a:r>
              <a:rPr sz="700" spc="329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ROM</a:t>
            </a:r>
            <a:r>
              <a:rPr sz="700" spc="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abl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31604" y="2424278"/>
            <a:ext cx="1348235" cy="20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20"/>
              </a:lnSpc>
              <a:spcBef>
                <a:spcPts val="76"/>
              </a:spcBef>
            </a:pP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HE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R</a:t>
            </a: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050" spc="35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lum</a:t>
            </a:r>
            <a:r>
              <a:rPr sz="1050" spc="0" baseline="8407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6</a:t>
            </a:r>
            <a:r>
              <a:rPr sz="1050" spc="387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2025" spc="0" baseline="4359" dirty="0" smtClean="0">
                <a:solidFill>
                  <a:srgbClr val="8A8991"/>
                </a:solidFill>
                <a:latin typeface="Courier New"/>
                <a:cs typeface="Courier New"/>
              </a:rPr>
              <a:t>&lt;</a:t>
            </a:r>
            <a:r>
              <a:rPr sz="2025" spc="-325" baseline="435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B5B3B9"/>
                </a:solidFill>
                <a:latin typeface="Courier New"/>
                <a:cs typeface="Courier New"/>
              </a:rPr>
              <a:t>00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8A8991"/>
                </a:solidFill>
                <a:latin typeface="Courier New"/>
                <a:cs typeface="Courier New"/>
              </a:rPr>
              <a:t>1</a:t>
            </a:r>
            <a:r>
              <a:rPr sz="1050" spc="0" baseline="8407" dirty="0" smtClean="0">
                <a:solidFill>
                  <a:srgbClr val="9F9FA7"/>
                </a:solidFill>
                <a:latin typeface="Courier New"/>
                <a:cs typeface="Courier New"/>
              </a:rPr>
              <a:t>31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0882" y="2715001"/>
            <a:ext cx="5767909" cy="4988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30"/>
              </a:lnSpc>
              <a:spcBef>
                <a:spcPts val="61"/>
              </a:spcBef>
            </a:pP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1275" spc="1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DELETE</a:t>
            </a:r>
            <a:r>
              <a:rPr sz="1275" spc="6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1275" spc="-2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abov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-89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nly</a:t>
            </a:r>
            <a:r>
              <a:rPr sz="1275" spc="-26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move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s</a:t>
            </a:r>
            <a:r>
              <a:rPr sz="1275" spc="-69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1275" spc="30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1275" spc="-51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tha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</a:t>
            </a:r>
            <a:r>
              <a:rPr sz="1275" spc="-41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on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tai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ned</a:t>
            </a:r>
            <a:r>
              <a:rPr sz="1275" spc="-69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1275" spc="-1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da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te</a:t>
            </a:r>
            <a:r>
              <a:rPr sz="1275" spc="-15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valu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1275" spc="-17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less</a:t>
            </a:r>
            <a:r>
              <a:rPr sz="1275" spc="-33" baseline="-341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1275" spc="-9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100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1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23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1</a:t>
            </a:r>
            <a:r>
              <a:rPr sz="1275" spc="84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(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De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ember</a:t>
            </a:r>
            <a:r>
              <a:rPr sz="1275" spc="-52" baseline="-34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31</a:t>
            </a:r>
            <a:r>
              <a:rPr sz="1275" spc="0" baseline="-3410" dirty="0" smtClean="0">
                <a:solidFill>
                  <a:srgbClr val="797E9C"/>
                </a:solidFill>
                <a:latin typeface="Arial"/>
                <a:cs typeface="Arial"/>
              </a:rPr>
              <a:t>,</a:t>
            </a:r>
            <a:r>
              <a:rPr sz="1275" spc="29" baseline="-3410" dirty="0" smtClean="0">
                <a:solidFill>
                  <a:srgbClr val="797E9C"/>
                </a:solidFill>
                <a:latin typeface="Arial"/>
                <a:cs typeface="Arial"/>
              </a:rPr>
              <a:t> </a:t>
            </a:r>
            <a:r>
              <a:rPr sz="1275" spc="0" baseline="-3410" dirty="0" smtClean="0">
                <a:solidFill>
                  <a:srgbClr val="5D5869"/>
                </a:solidFill>
                <a:latin typeface="Arial"/>
                <a:cs typeface="Arial"/>
              </a:rPr>
              <a:t>2000</a:t>
            </a:r>
            <a:r>
              <a:rPr sz="1275" spc="0" baseline="-3410" dirty="0" smtClean="0">
                <a:solidFill>
                  <a:srgbClr val="706D7B"/>
                </a:solidFill>
                <a:latin typeface="Arial"/>
                <a:cs typeface="Arial"/>
              </a:rPr>
              <a:t>)</a:t>
            </a:r>
            <a:endParaRPr sz="850">
              <a:latin typeface="Arial"/>
              <a:cs typeface="Arial"/>
            </a:endParaRPr>
          </a:p>
          <a:p>
            <a:pPr marL="12700" marR="24096">
              <a:lnSpc>
                <a:spcPts val="1075"/>
              </a:lnSpc>
              <a:spcBef>
                <a:spcPts val="7"/>
              </a:spcBef>
            </a:pP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C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olumn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6</a:t>
            </a:r>
            <a:r>
              <a:rPr sz="850" spc="-4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(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DAT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3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</a:t>
            </a:r>
            <a:r>
              <a:rPr sz="850" spc="-1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ty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pe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)</a:t>
            </a:r>
            <a:r>
              <a:rPr sz="850" spc="-41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and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leaves</a:t>
            </a:r>
            <a:r>
              <a:rPr sz="850" spc="-6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ll</a:t>
            </a:r>
            <a:r>
              <a:rPr sz="850" spc="3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rows</a:t>
            </a:r>
            <a:r>
              <a:rPr sz="1100" spc="50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w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850" spc="-9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tha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r>
              <a:rPr sz="85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</a:t>
            </a:r>
            <a:r>
              <a:rPr sz="8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eq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ual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to</a:t>
            </a:r>
            <a:r>
              <a:rPr sz="850" spc="-3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e</a:t>
            </a:r>
            <a:r>
              <a:rPr sz="850" spc="-2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ate</a:t>
            </a:r>
            <a:r>
              <a:rPr sz="850" spc="0" dirty="0" smtClean="0">
                <a:solidFill>
                  <a:srgbClr val="B5B3B9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  <a:p>
            <a:pPr marL="19523" marR="24096">
              <a:lnSpc>
                <a:spcPct val="95825"/>
              </a:lnSpc>
              <a:spcBef>
                <a:spcPts val="791"/>
              </a:spcBef>
            </a:pP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Subqu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ry </a:t>
            </a:r>
            <a:r>
              <a:rPr sz="850" spc="9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and</a:t>
            </a:r>
            <a:r>
              <a:rPr sz="850" spc="58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Jo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 </a:t>
            </a:r>
            <a:r>
              <a:rPr sz="850" spc="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TE</a:t>
            </a:r>
            <a:r>
              <a:rPr sz="850" spc="4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n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231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Syntax</a:t>
            </a:r>
            <a:endParaRPr sz="8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77514" y="3359913"/>
            <a:ext cx="2299034" cy="1245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1l1e</a:t>
            </a:r>
            <a:r>
              <a:rPr sz="750" spc="-29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subquery</a:t>
            </a:r>
            <a:r>
              <a:rPr sz="750" spc="-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syntax</a:t>
            </a:r>
            <a:r>
              <a:rPr sz="750" spc="-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for</a:t>
            </a:r>
            <a:r>
              <a:rPr sz="750" spc="-4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750" spc="-6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D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ELETE</a:t>
            </a:r>
            <a:r>
              <a:rPr sz="750" spc="-29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s1a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1emen1</a:t>
            </a:r>
            <a:r>
              <a:rPr sz="750" spc="-4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raiows</a:t>
            </a:r>
            <a:r>
              <a:rPr sz="750" spc="0" dirty="0" smtClean="0">
                <a:solidFill>
                  <a:srgbClr val="B5B3B9"/>
                </a:solidFill>
                <a:latin typeface="Arial"/>
                <a:cs typeface="Arial"/>
              </a:rPr>
              <a:t>:</a:t>
            </a:r>
            <a:endParaRPr sz="7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06917" y="3610885"/>
            <a:ext cx="2591447" cy="4388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marR="13906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DEL</a:t>
            </a:r>
            <a:r>
              <a:rPr sz="700" dirty="0" smtClean="0">
                <a:solidFill>
                  <a:srgbClr val="9F9FA7"/>
                </a:solidFill>
                <a:latin typeface="Courier New"/>
                <a:cs typeface="Courier New"/>
              </a:rPr>
              <a:t>[</a:t>
            </a: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ETE</a:t>
            </a:r>
            <a:r>
              <a:rPr sz="700" dirty="0" smtClean="0">
                <a:solidFill>
                  <a:srgbClr val="B5B3B9"/>
                </a:solidFill>
                <a:latin typeface="Courier New"/>
                <a:cs typeface="Courier New"/>
              </a:rPr>
              <a:t>) </a:t>
            </a:r>
            <a:r>
              <a:rPr sz="700" spc="-194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le-name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12700" marR="13906">
              <a:lnSpc>
                <a:spcPts val="765"/>
              </a:lnSpc>
              <a:spcBef>
                <a:spcPts val="38"/>
              </a:spcBef>
            </a:pP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WHERE</a:t>
            </a:r>
            <a:r>
              <a:rPr sz="1050" spc="32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u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mn-name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050" spc="237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[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_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, </a:t>
            </a:r>
            <a:r>
              <a:rPr sz="1050" spc="-139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o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lumn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-name</a:t>
            </a:r>
            <a:r>
              <a:rPr sz="1050" spc="0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050" spc="169" baseline="-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125" spc="0" baseline="-3865" dirty="0" smtClean="0">
                <a:solidFill>
                  <a:srgbClr val="9F9FA7"/>
                </a:solidFill>
                <a:latin typeface="Times New Roman"/>
                <a:cs typeface="Times New Roman"/>
              </a:rPr>
              <a:t>J</a:t>
            </a:r>
            <a:endParaRPr sz="750">
              <a:latin typeface="Times New Roman"/>
              <a:cs typeface="Times New Roman"/>
            </a:endParaRPr>
          </a:p>
          <a:p>
            <a:pPr marL="80938" marR="13906">
              <a:lnSpc>
                <a:spcPts val="900"/>
              </a:lnSpc>
              <a:spcBef>
                <a:spcPts val="6"/>
              </a:spcBef>
            </a:pPr>
            <a:r>
              <a:rPr sz="1425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:</a:t>
            </a:r>
            <a:r>
              <a:rPr sz="1425" baseline="3051" dirty="0" smtClean="0">
                <a:solidFill>
                  <a:srgbClr val="9F9FA7"/>
                </a:solidFill>
                <a:latin typeface="Times New Roman"/>
                <a:cs typeface="Times New Roman"/>
              </a:rPr>
              <a:t>11</a:t>
            </a:r>
            <a:r>
              <a:rPr sz="1425" spc="-25" baseline="3051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(S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E:.E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</a:t>
            </a:r>
            <a:r>
              <a:rPr sz="1050" spc="1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col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umn-name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1050" spc="-139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(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._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,</a:t>
            </a:r>
            <a:r>
              <a:rPr sz="1050" spc="-20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um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n-name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497195">
              <a:lnSpc>
                <a:spcPct val="94401"/>
              </a:lnSpc>
              <a:spcBef>
                <a:spcPts val="2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700" spc="207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e-name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700" spc="287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( </a:t>
            </a:r>
            <a:r>
              <a:rPr sz="700" spc="161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S</a:t>
            </a:r>
            <a:r>
              <a:rPr sz="700" spc="136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ias-name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84589" y="4040790"/>
            <a:ext cx="1042425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WHERE</a:t>
            </a:r>
            <a:r>
              <a:rPr sz="700" spc="8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iti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00" spc="41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-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78768" y="4040790"/>
            <a:ext cx="6660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03956" y="4040790"/>
            <a:ext cx="21673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A:.L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68583" y="4182136"/>
            <a:ext cx="1918792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850" spc="-12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join</a:t>
            </a:r>
            <a:r>
              <a:rPr sz="850" spc="-3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syntax</a:t>
            </a:r>
            <a:r>
              <a:rPr sz="750" spc="-7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f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or</a:t>
            </a:r>
            <a:r>
              <a:rPr sz="750" spc="-6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DELETE</a:t>
            </a:r>
            <a:r>
              <a:rPr sz="850" spc="1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statement</a:t>
            </a:r>
            <a:r>
              <a:rPr sz="850" spc="-1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fOIIOws</a:t>
            </a:r>
            <a:r>
              <a:rPr sz="750" spc="0" dirty="0" smtClean="0">
                <a:solidFill>
                  <a:srgbClr val="B5B3B9"/>
                </a:solidFill>
                <a:latin typeface="Arial"/>
                <a:cs typeface="Arial"/>
              </a:rPr>
              <a:t>:</a:t>
            </a:r>
            <a:endParaRPr sz="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0189" y="4443398"/>
            <a:ext cx="1274438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E:.</a:t>
            </a:r>
            <a:r>
              <a:rPr sz="700" dirty="0" smtClean="0">
                <a:solidFill>
                  <a:srgbClr val="8A8991"/>
                </a:solidFill>
                <a:latin typeface="Courier New"/>
                <a:cs typeface="Courier New"/>
              </a:rPr>
              <a:t>(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ETE</a:t>
            </a:r>
            <a:r>
              <a:rPr sz="700" dirty="0" smtClean="0">
                <a:solidFill>
                  <a:srgbClr val="B5B3B9"/>
                </a:solidFill>
                <a:latin typeface="Courier New"/>
                <a:cs typeface="Courier New"/>
              </a:rPr>
              <a:t>] </a:t>
            </a:r>
            <a:r>
              <a:rPr sz="700" spc="-194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table-nam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8899" y="4762796"/>
            <a:ext cx="2437971" cy="4606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35"/>
              </a:lnSpc>
              <a:spcBef>
                <a:spcPts val="51"/>
              </a:spcBef>
            </a:pPr>
            <a:r>
              <a:rPr sz="750" spc="0" dirty="0" smtClean="0">
                <a:solidFill>
                  <a:srgbClr val="875F8B"/>
                </a:solidFill>
                <a:latin typeface="Courier New"/>
                <a:cs typeface="Courier New"/>
              </a:rPr>
              <a:t>[   </a:t>
            </a:r>
            <a:r>
              <a:rPr sz="750" spc="14" dirty="0" smtClean="0">
                <a:solidFill>
                  <a:srgbClr val="875F8B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F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ROM</a:t>
            </a:r>
            <a:r>
              <a:rPr sz="750" spc="52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50" spc="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750" spc="-200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96778A"/>
                </a:solidFill>
                <a:latin typeface="Courier New"/>
                <a:cs typeface="Courier New"/>
              </a:rPr>
              <a:t>[  </a:t>
            </a:r>
            <a:r>
              <a:rPr sz="750" spc="117" dirty="0" smtClean="0">
                <a:solidFill>
                  <a:srgbClr val="96778A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750" spc="9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li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750" spc="0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750" spc="0" dirty="0" smtClean="0">
                <a:solidFill>
                  <a:srgbClr val="8A8991"/>
                </a:solidFill>
                <a:latin typeface="Courier New"/>
                <a:cs typeface="Courier New"/>
              </a:rPr>
              <a:t>nam</a:t>
            </a:r>
            <a:r>
              <a:rPr sz="75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50" spc="0" dirty="0" smtClean="0">
                <a:solidFill>
                  <a:srgbClr val="B5B3B9"/>
                </a:solidFill>
                <a:latin typeface="Courier New"/>
                <a:cs typeface="Courier New"/>
              </a:rPr>
              <a:t>&gt;] </a:t>
            </a:r>
            <a:r>
              <a:rPr sz="750" spc="-150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850" spc="0" dirty="0" smtClean="0">
                <a:solidFill>
                  <a:srgbClr val="8A8991"/>
                </a:solidFill>
                <a:latin typeface="Times New Roman"/>
                <a:cs typeface="Times New Roman"/>
              </a:rPr>
              <a:t>J</a:t>
            </a:r>
            <a:endParaRPr sz="850">
              <a:latin typeface="Times New Roman"/>
              <a:cs typeface="Times New Roman"/>
            </a:endParaRPr>
          </a:p>
          <a:p>
            <a:pPr marL="285655" marR="17377">
              <a:lnSpc>
                <a:spcPts val="815"/>
              </a:lnSpc>
              <a:spcBef>
                <a:spcPts val="805"/>
              </a:spcBef>
            </a:pP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ANJ</a:t>
            </a:r>
            <a:r>
              <a:rPr sz="1125" spc="129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nd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ici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194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}</a:t>
            </a:r>
            <a:endParaRPr sz="750">
              <a:latin typeface="Courier New"/>
              <a:cs typeface="Courier New"/>
            </a:endParaRPr>
          </a:p>
          <a:p>
            <a:pPr marL="190120" marR="17377">
              <a:lnSpc>
                <a:spcPts val="880"/>
              </a:lnSpc>
              <a:spcBef>
                <a:spcPts val="3"/>
              </a:spcBef>
            </a:pPr>
            <a:r>
              <a:rPr sz="1050" spc="0" baseline="4203" dirty="0" smtClean="0">
                <a:solidFill>
                  <a:srgbClr val="875F8B"/>
                </a:solidFill>
                <a:latin typeface="Courier New"/>
                <a:cs typeface="Courier New"/>
              </a:rPr>
              <a:t>[ </a:t>
            </a:r>
            <a:r>
              <a:rPr sz="1050" spc="106" baseline="4203" dirty="0" smtClean="0">
                <a:solidFill>
                  <a:srgbClr val="875F8B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OR</a:t>
            </a:r>
            <a:r>
              <a:rPr sz="1050" spc="19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cond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i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ti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n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&gt; </a:t>
            </a:r>
            <a:r>
              <a:rPr sz="1050" spc="224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1275" spc="0" baseline="3410" dirty="0" smtClean="0">
                <a:solidFill>
                  <a:srgbClr val="B5B3B9"/>
                </a:solidFill>
                <a:latin typeface="Times New Roman"/>
                <a:cs typeface="Times New Roman"/>
              </a:rPr>
              <a:t>J   </a:t>
            </a:r>
            <a:r>
              <a:rPr sz="1275" spc="138" baseline="3410" dirty="0" smtClean="0">
                <a:solidFill>
                  <a:srgbClr val="B5B3B9"/>
                </a:solidFill>
                <a:latin typeface="Times New Roman"/>
                <a:cs typeface="Times New Roman"/>
              </a:rPr>
              <a:t> </a:t>
            </a:r>
            <a:r>
              <a:rPr sz="1275" spc="0" baseline="3410" dirty="0" smtClean="0">
                <a:solidFill>
                  <a:srgbClr val="9F9FA7"/>
                </a:solidFill>
                <a:latin typeface="Times New Roman"/>
                <a:cs typeface="Times New Roman"/>
              </a:rPr>
              <a:t>(  </a:t>
            </a:r>
            <a:r>
              <a:rPr sz="1275" spc="105" baseline="3410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P.:.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8428" y="4875747"/>
            <a:ext cx="3473608" cy="130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50"/>
              </a:lnSpc>
              <a:spcBef>
                <a:spcPts val="47"/>
              </a:spcBef>
            </a:pP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W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HE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R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£</a:t>
            </a:r>
            <a:r>
              <a:rPr sz="1125" spc="134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na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lumn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m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=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341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&gt;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1125" spc="0" baseline="3923" dirty="0" smtClean="0">
                <a:solidFill>
                  <a:srgbClr val="B5B3B9"/>
                </a:solidFill>
                <a:latin typeface="Courier New"/>
                <a:cs typeface="Courier New"/>
              </a:rPr>
              <a:t>&lt;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125" spc="0" baseline="3923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umn</a:t>
            </a:r>
            <a:r>
              <a:rPr sz="1125" spc="0" baseline="3923" dirty="0" smtClean="0">
                <a:solidFill>
                  <a:srgbClr val="5D5869"/>
                </a:solidFill>
                <a:latin typeface="Courier New"/>
                <a:cs typeface="Courier New"/>
              </a:rPr>
              <a:t>-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a</a:t>
            </a:r>
            <a:r>
              <a:rPr sz="1125" spc="0" baseline="3923" dirty="0" smtClean="0">
                <a:solidFill>
                  <a:srgbClr val="8A8991"/>
                </a:solidFill>
                <a:latin typeface="Courier New"/>
                <a:cs typeface="Courier New"/>
              </a:rPr>
              <a:t>rn</a:t>
            </a:r>
            <a:r>
              <a:rPr sz="1125" spc="0" baseline="3923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4529" y="5328548"/>
            <a:ext cx="5828910" cy="3970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858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Sometimes</a:t>
            </a:r>
            <a:r>
              <a:rPr sz="850" spc="-9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it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is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desirab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-4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delete</a:t>
            </a:r>
            <a:r>
              <a:rPr sz="850" spc="-3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r>
              <a:rPr sz="850" spc="-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one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based</a:t>
            </a:r>
            <a:r>
              <a:rPr sz="850" spc="-8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on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their</a:t>
            </a:r>
            <a:r>
              <a:rPr sz="85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existence</a:t>
            </a:r>
            <a:r>
              <a:rPr sz="850" spc="-7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in</a:t>
            </a:r>
            <a:r>
              <a:rPr sz="850" spc="-3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or</a:t>
            </a:r>
            <a:r>
              <a:rPr sz="8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by</a:t>
            </a:r>
            <a:r>
              <a:rPr sz="850" spc="-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matching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value</a:t>
            </a:r>
            <a:r>
              <a:rPr sz="850" spc="-1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stored</a:t>
            </a:r>
            <a:r>
              <a:rPr sz="850" spc="-2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69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7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</a:t>
            </a:r>
            <a:r>
              <a:rPr sz="850" spc="0" dirty="0" smtClean="0">
                <a:solidFill>
                  <a:srgbClr val="50283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96778A"/>
                </a:solidFill>
                <a:latin typeface="Arial"/>
                <a:cs typeface="Arial"/>
              </a:rPr>
              <a:t>.</a:t>
            </a:r>
            <a:r>
              <a:rPr sz="850" spc="84" dirty="0" smtClean="0">
                <a:solidFill>
                  <a:srgbClr val="96778A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F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63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example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12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you</a:t>
            </a:r>
            <a:r>
              <a:rPr sz="850" spc="-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may</a:t>
            </a:r>
            <a:r>
              <a:rPr sz="850" spc="-2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67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asked</a:t>
            </a:r>
            <a:r>
              <a:rPr sz="850" spc="-4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give</a:t>
            </a:r>
            <a:r>
              <a:rPr sz="850" spc="-2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se</a:t>
            </a:r>
            <a:r>
              <a:rPr sz="850" spc="-4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ll</a:t>
            </a:r>
            <a:r>
              <a:rPr sz="850" spc="40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people</a:t>
            </a:r>
            <a:r>
              <a:rPr sz="850" spc="-5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in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-7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Awards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0" dirty="0" smtClean="0">
                <a:solidFill>
                  <a:srgbClr val="797E9C"/>
                </a:solidFill>
                <a:latin typeface="Arial"/>
                <a:cs typeface="Arial"/>
              </a:rPr>
              <a:t>.</a:t>
            </a:r>
            <a:r>
              <a:rPr sz="850" spc="-27" dirty="0" smtClean="0">
                <a:solidFill>
                  <a:srgbClr val="797E9C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5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access</a:t>
            </a:r>
            <a:r>
              <a:rPr sz="850" spc="-4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these</a:t>
            </a:r>
            <a:r>
              <a:rPr sz="850" spc="-1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endParaRPr sz="850">
              <a:latin typeface="Arial"/>
              <a:cs typeface="Arial"/>
            </a:endParaRPr>
          </a:p>
          <a:p>
            <a:pPr marL="12700" marR="16858">
              <a:lnSpc>
                <a:spcPct val="95825"/>
              </a:lnSpc>
              <a:spcBef>
                <a:spcPts val="41"/>
              </a:spcBef>
            </a:pP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r</a:t>
            </a:r>
            <a:r>
              <a:rPr sz="850" spc="-7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able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for</a:t>
            </a:r>
            <a:r>
              <a:rPr sz="8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comparison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850" spc="87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subquery</a:t>
            </a:r>
            <a:r>
              <a:rPr sz="850" spc="-3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650" spc="0" dirty="0" smtClean="0">
                <a:solidFill>
                  <a:srgbClr val="5D5869"/>
                </a:solidFill>
                <a:latin typeface="Arial"/>
                <a:cs typeface="Arial"/>
              </a:rPr>
              <a:t>Of</a:t>
            </a:r>
            <a:r>
              <a:rPr sz="650" spc="9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join</a:t>
            </a:r>
            <a:r>
              <a:rPr sz="850" spc="-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operation</a:t>
            </a:r>
            <a:r>
              <a:rPr sz="850" spc="-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can</a:t>
            </a:r>
            <a:r>
              <a:rPr sz="850" spc="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be</a:t>
            </a:r>
            <a:r>
              <a:rPr sz="850" spc="112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used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1353" y="5819867"/>
            <a:ext cx="2164409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xa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m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p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151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f</a:t>
            </a:r>
            <a:r>
              <a:rPr sz="850" spc="-19" dirty="0" smtClean="0">
                <a:solidFill>
                  <a:srgbClr val="2335A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S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ubquery </a:t>
            </a:r>
            <a:r>
              <a:rPr sz="850" spc="116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48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Command</a:t>
            </a: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6541" y="6051879"/>
            <a:ext cx="5292532" cy="2736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23" indent="-6823">
              <a:lnSpc>
                <a:spcPts val="977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850" spc="5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remove</a:t>
            </a:r>
            <a:r>
              <a:rPr sz="850" spc="-7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rows</a:t>
            </a:r>
            <a:r>
              <a:rPr sz="850" spc="-4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om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My</a:t>
            </a:r>
            <a:r>
              <a:rPr sz="850" spc="-54" dirty="0" smtClean="0">
                <a:solidFill>
                  <a:srgbClr val="1F1D21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able</a:t>
            </a:r>
            <a:r>
              <a:rPr sz="850" spc="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using</a:t>
            </a:r>
            <a:r>
              <a:rPr sz="850" spc="-1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another</a:t>
            </a:r>
            <a:r>
              <a:rPr sz="850" spc="-6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850" spc="-4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called</a:t>
            </a:r>
            <a:r>
              <a:rPr sz="85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Control</a:t>
            </a:r>
            <a:r>
              <a:rPr sz="850" spc="0" dirty="0" smtClean="0">
                <a:solidFill>
                  <a:srgbClr val="1F1D21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Del</a:t>
            </a:r>
            <a:r>
              <a:rPr sz="850" spc="-54" dirty="0" smtClean="0">
                <a:solidFill>
                  <a:srgbClr val="5D5869"/>
                </a:solidFill>
                <a:latin typeface="Arial"/>
                <a:cs typeface="Arial"/>
              </a:rPr>
              <a:t>_</a:t>
            </a:r>
            <a:r>
              <a:rPr sz="8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Toi</a:t>
            </a:r>
            <a:r>
              <a:rPr sz="800" spc="0" dirty="0" smtClean="0">
                <a:solidFill>
                  <a:srgbClr val="8A8991"/>
                </a:solidFill>
                <a:latin typeface="Times New Roman"/>
                <a:cs typeface="Times New Roman"/>
              </a:rPr>
              <a:t>,</a:t>
            </a:r>
            <a:r>
              <a:rPr sz="800" spc="14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850" spc="3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ne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xt</a:t>
            </a:r>
            <a:r>
              <a:rPr sz="850" spc="-22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ETE</a:t>
            </a:r>
            <a:r>
              <a:rPr sz="850" spc="-52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uses</a:t>
            </a:r>
            <a:r>
              <a:rPr sz="850" spc="-4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subqu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ry op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era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tion</a:t>
            </a:r>
            <a:r>
              <a:rPr sz="850" spc="-9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to</a:t>
            </a:r>
            <a:r>
              <a:rPr sz="850" spc="-3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accomplish</a:t>
            </a:r>
            <a:r>
              <a:rPr sz="850" spc="-1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-24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operation</a:t>
            </a:r>
            <a:r>
              <a:rPr sz="850" spc="0" dirty="0" smtClean="0">
                <a:solidFill>
                  <a:srgbClr val="706D7B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3837" y="6470091"/>
            <a:ext cx="1219847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700" spc="384" dirty="0" smtClean="0">
                <a:solidFill>
                  <a:srgbClr val="3E3644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152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ab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700" spc="0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77013" y="6572191"/>
            <a:ext cx="3707770" cy="2207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7942">
              <a:lnSpc>
                <a:spcPts val="805"/>
              </a:lnSpc>
              <a:spcBef>
                <a:spcPts val="40"/>
              </a:spcBef>
            </a:pPr>
            <a:r>
              <a:rPr sz="1050" baseline="-358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105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105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105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RE</a:t>
            </a:r>
            <a:r>
              <a:rPr sz="1050" spc="64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u,:,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.n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2</a:t>
            </a:r>
            <a:r>
              <a:rPr sz="1050" spc="114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I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N</a:t>
            </a:r>
            <a:r>
              <a:rPr sz="1050" spc="296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( </a:t>
            </a:r>
            <a:r>
              <a:rPr sz="1050" spc="161" baseline="-4203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S</a:t>
            </a:r>
            <a:r>
              <a:rPr sz="1050" spc="0" baseline="-4203" dirty="0" smtClean="0">
                <a:solidFill>
                  <a:srgbClr val="3E3644"/>
                </a:solidFill>
                <a:latin typeface="Courier New"/>
                <a:cs typeface="Courier New"/>
              </a:rPr>
              <a:t>E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E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050" spc="279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unn2</a:t>
            </a:r>
            <a:r>
              <a:rPr sz="1050" spc="392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1125" spc="0" baseline="-3923" dirty="0" smtClean="0">
                <a:solidFill>
                  <a:srgbClr val="3E3644"/>
                </a:solidFill>
                <a:latin typeface="Courier New"/>
                <a:cs typeface="Courier New"/>
              </a:rPr>
              <a:t>:</a:t>
            </a:r>
            <a:r>
              <a:rPr sz="1125" spc="0" baseline="-3923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1125" spc="0" baseline="-3923" dirty="0" smtClean="0">
                <a:solidFill>
                  <a:srgbClr val="8A8991"/>
                </a:solidFill>
                <a:latin typeface="Courier New"/>
                <a:cs typeface="Courier New"/>
              </a:rPr>
              <a:t>OM</a:t>
            </a:r>
            <a:r>
              <a:rPr sz="1125" spc="52" baseline="-392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nt</a:t>
            </a:r>
            <a:r>
              <a:rPr sz="1050" spc="0" baseline="-4203" dirty="0" smtClean="0">
                <a:solidFill>
                  <a:srgbClr val="484657"/>
                </a:solidFill>
                <a:latin typeface="Courier New"/>
                <a:cs typeface="Courier New"/>
              </a:rPr>
              <a:t>=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ol</a:t>
            </a:r>
            <a:r>
              <a:rPr sz="1050" spc="392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3580" dirty="0" smtClean="0">
                <a:solidFill>
                  <a:srgbClr val="5D5869"/>
                </a:solidFill>
                <a:latin typeface="Segoe UI"/>
                <a:cs typeface="Segoe UI"/>
              </a:rPr>
              <a:t>�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1050" spc="-36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-4203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1050" spc="0" baseline="-4203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endParaRPr sz="700">
              <a:latin typeface="Courier New"/>
              <a:cs typeface="Courier New"/>
            </a:endParaRPr>
          </a:p>
          <a:p>
            <a:pPr marL="1206879">
              <a:lnSpc>
                <a:spcPts val="850"/>
              </a:lnSpc>
              <a:spcBef>
                <a:spcPts val="2"/>
              </a:spcBef>
            </a:pPr>
            <a:r>
              <a:rPr sz="105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W</a:t>
            </a:r>
            <a:r>
              <a:rPr sz="1050" baseline="4203" dirty="0" smtClean="0">
                <a:solidFill>
                  <a:srgbClr val="3E3644"/>
                </a:solidFill>
                <a:latin typeface="Courier New"/>
                <a:cs typeface="Courier New"/>
              </a:rPr>
              <a:t>'::E</a:t>
            </a:r>
            <a:r>
              <a:rPr sz="105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RE</a:t>
            </a:r>
            <a:r>
              <a:rPr sz="1050" spc="6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Co</a:t>
            </a:r>
            <a:r>
              <a:rPr sz="1050" spc="-3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uz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S</a:t>
            </a:r>
            <a:r>
              <a:rPr sz="1050" spc="11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&gt;</a:t>
            </a:r>
            <a:r>
              <a:rPr sz="1050" spc="123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5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00</a:t>
            </a:r>
            <a:r>
              <a:rPr sz="1050" spc="0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0</a:t>
            </a:r>
            <a:r>
              <a:rPr sz="1050" spc="153" baseline="4203" dirty="0" smtClean="0">
                <a:solidFill>
                  <a:srgbClr val="B5B3B9"/>
                </a:solidFill>
                <a:latin typeface="Courier New"/>
                <a:cs typeface="Courier New"/>
              </a:rPr>
              <a:t> </a:t>
            </a:r>
            <a:r>
              <a:rPr sz="900" spc="0" baseline="4831" dirty="0" smtClean="0">
                <a:solidFill>
                  <a:srgbClr val="5D5869"/>
                </a:solidFill>
                <a:latin typeface="Times New Roman"/>
                <a:cs typeface="Times New Roman"/>
              </a:rPr>
              <a:t>J'</a:t>
            </a:r>
            <a:r>
              <a:rPr sz="900" spc="0" baseline="4831" dirty="0" smtClean="0">
                <a:solidFill>
                  <a:srgbClr val="3E3644"/>
                </a:solidFill>
                <a:latin typeface="Times New Roman"/>
                <a:cs typeface="Times New Roman"/>
              </a:rPr>
              <a:t>_</a:t>
            </a:r>
            <a:r>
              <a:rPr sz="900" spc="0" baseline="4831" dirty="0" smtClean="0">
                <a:solidFill>
                  <a:srgbClr val="8A8991"/>
                </a:solidFill>
                <a:latin typeface="Times New Roman"/>
                <a:cs typeface="Times New Roman"/>
              </a:rPr>
              <a:t>O  </a:t>
            </a:r>
            <a:r>
              <a:rPr sz="900" spc="-19" baseline="4831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o</a:t>
            </a:r>
            <a:r>
              <a:rPr sz="1050" spc="0" baseline="4203" dirty="0" smtClean="0">
                <a:solidFill>
                  <a:srgbClr val="3E3644"/>
                </a:solidFill>
                <a:latin typeface="Courier New"/>
                <a:cs typeface="Courier New"/>
              </a:rPr>
              <a:t>:.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um..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;,</a:t>
            </a:r>
            <a:r>
              <a:rPr sz="1050" spc="0" baseline="3580" dirty="0" smtClean="0">
                <a:solidFill>
                  <a:srgbClr val="706D7B"/>
                </a:solidFill>
                <a:latin typeface="Segoe UI"/>
                <a:cs typeface="Segoe UI"/>
              </a:rPr>
              <a:t>�  </a:t>
            </a:r>
            <a:r>
              <a:rPr sz="1050" spc="19" baseline="3580" dirty="0" smtClean="0">
                <a:solidFill>
                  <a:srgbClr val="706D7B"/>
                </a:solidFill>
                <a:latin typeface="Segoe UI"/>
                <a:cs typeface="Segoe UI"/>
              </a:rPr>
              <a:t> </a:t>
            </a:r>
            <a:r>
              <a:rPr sz="1350" spc="0" baseline="3220" dirty="0" smtClean="0">
                <a:solidFill>
                  <a:srgbClr val="1F1D21"/>
                </a:solidFill>
                <a:latin typeface="Times New Roman"/>
                <a:cs typeface="Times New Roman"/>
              </a:rPr>
              <a:t>:</a:t>
            </a:r>
            <a:r>
              <a:rPr sz="1350" spc="0" baseline="3220" dirty="0" smtClean="0">
                <a:solidFill>
                  <a:srgbClr val="706D7B"/>
                </a:solidFill>
                <a:latin typeface="Times New Roman"/>
                <a:cs typeface="Times New Roman"/>
              </a:rPr>
              <a:t>s</a:t>
            </a:r>
            <a:r>
              <a:rPr sz="1350" spc="163" baseline="3220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NU</a:t>
            </a:r>
            <a:r>
              <a:rPr sz="1050" spc="0" baseline="4203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1050" spc="11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4529" y="6911688"/>
            <a:ext cx="2730854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The</a:t>
            </a:r>
            <a:r>
              <a:rPr sz="850" spc="-4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bo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v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-34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ses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</a:t>
            </a:r>
            <a:r>
              <a:rPr sz="850" spc="-1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Su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bq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u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ry</a:t>
            </a:r>
            <a:r>
              <a:rPr sz="850" spc="-7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-5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th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e</a:t>
            </a:r>
            <a:r>
              <a:rPr sz="850" spc="30" dirty="0" smtClean="0">
                <a:solidFill>
                  <a:srgbClr val="484657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3E3644"/>
                </a:solidFill>
                <a:latin typeface="Arial"/>
                <a:cs typeface="Arial"/>
              </a:rPr>
              <a:t>ETE</a:t>
            </a:r>
            <a:r>
              <a:rPr sz="850" spc="-56" dirty="0" smtClean="0">
                <a:solidFill>
                  <a:srgbClr val="3E364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5D5869"/>
                </a:solidFill>
                <a:latin typeface="Arial"/>
                <a:cs typeface="Arial"/>
              </a:rPr>
              <a:t>comman</a:t>
            </a:r>
            <a:r>
              <a:rPr sz="850" spc="0" dirty="0" smtClean="0">
                <a:solidFill>
                  <a:srgbClr val="484657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endParaRPr sz="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1353" y="7150524"/>
            <a:ext cx="1884630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x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a</a:t>
            </a:r>
            <a:r>
              <a:rPr sz="850" spc="0" dirty="0" smtClean="0">
                <a:solidFill>
                  <a:srgbClr val="2335A0"/>
                </a:solidFill>
                <a:latin typeface="Arial"/>
                <a:cs typeface="Arial"/>
              </a:rPr>
              <a:t>mp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le</a:t>
            </a:r>
            <a:r>
              <a:rPr sz="850" spc="151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o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f</a:t>
            </a:r>
            <a:r>
              <a:rPr sz="850" spc="-45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Jo</a:t>
            </a:r>
            <a:r>
              <a:rPr sz="850" spc="0" dirty="0" smtClean="0">
                <a:solidFill>
                  <a:srgbClr val="534C9C"/>
                </a:solidFill>
                <a:latin typeface="Arial"/>
                <a:cs typeface="Arial"/>
              </a:rPr>
              <a:t>i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n </a:t>
            </a:r>
            <a:r>
              <a:rPr sz="850" spc="4" dirty="0" smtClean="0">
                <a:solidFill>
                  <a:srgbClr val="3A3699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L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T</a:t>
            </a:r>
            <a:r>
              <a:rPr sz="850" spc="0" dirty="0" smtClean="0">
                <a:solidFill>
                  <a:srgbClr val="1F1F91"/>
                </a:solidFill>
                <a:latin typeface="Arial"/>
                <a:cs typeface="Arial"/>
              </a:rPr>
              <a:t>E</a:t>
            </a:r>
            <a:r>
              <a:rPr sz="850" spc="50" dirty="0" smtClean="0">
                <a:solidFill>
                  <a:srgbClr val="1F1F91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3A3699"/>
                </a:solidFill>
                <a:latin typeface="Arial"/>
                <a:cs typeface="Arial"/>
              </a:rPr>
              <a:t>Command</a:t>
            </a:r>
            <a:endParaRPr sz="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377" y="7563323"/>
            <a:ext cx="3089337" cy="3581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98" marR="3198" indent="-6669" algn="ctr">
              <a:lnSpc>
                <a:spcPts val="860"/>
              </a:lnSpc>
              <a:spcBef>
                <a:spcPts val="193"/>
              </a:spcBef>
            </a:pPr>
            <a:r>
              <a:rPr sz="700" spc="0" dirty="0" smtClean="0">
                <a:solidFill>
                  <a:srgbClr val="3E3644"/>
                </a:solidFill>
                <a:latin typeface="Arial"/>
                <a:cs typeface="Arial"/>
              </a:rPr>
              <a:t>T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o</a:t>
            </a:r>
            <a:r>
              <a:rPr sz="700" spc="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remove</a:t>
            </a:r>
            <a:r>
              <a:rPr sz="750" spc="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750" spc="-7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same</a:t>
            </a:r>
            <a:r>
              <a:rPr sz="700" spc="71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rows</a:t>
            </a:r>
            <a:r>
              <a:rPr sz="900" spc="21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from</a:t>
            </a:r>
            <a:r>
              <a:rPr sz="700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M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y</a:t>
            </a:r>
            <a:r>
              <a:rPr sz="800" spc="-54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Table</a:t>
            </a:r>
            <a:r>
              <a:rPr sz="700" spc="-35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using</a:t>
            </a:r>
            <a:r>
              <a:rPr sz="750" spc="56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700" spc="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join</a:t>
            </a:r>
            <a:r>
              <a:rPr sz="700" spc="-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with</a:t>
            </a:r>
            <a:r>
              <a:rPr sz="700" spc="11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the</a:t>
            </a:r>
            <a:r>
              <a:rPr sz="750" spc="-28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tabl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60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cal</a:t>
            </a: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led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Co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ntrol</a:t>
            </a:r>
            <a:r>
              <a:rPr sz="700" spc="0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De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l</a:t>
            </a:r>
            <a:r>
              <a:rPr sz="750" spc="-54" dirty="0" smtClean="0">
                <a:solidFill>
                  <a:srgbClr val="3E3644"/>
                </a:solidFill>
                <a:latin typeface="Arial"/>
                <a:cs typeface="Arial"/>
              </a:rPr>
              <a:t>_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Tbl</a:t>
            </a:r>
            <a:r>
              <a:rPr sz="750" spc="0" dirty="0" smtClean="0">
                <a:solidFill>
                  <a:srgbClr val="8A8991"/>
                </a:solidFill>
                <a:latin typeface="Arial"/>
                <a:cs typeface="Arial"/>
              </a:rPr>
              <a:t>,</a:t>
            </a:r>
            <a:r>
              <a:rPr sz="750" spc="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6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f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700" spc="0" dirty="0" smtClean="0">
                <a:solidFill>
                  <a:srgbClr val="8A8991"/>
                </a:solidFill>
                <a:latin typeface="Arial"/>
                <a:cs typeface="Arial"/>
              </a:rPr>
              <a:t>l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owi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ng</a:t>
            </a:r>
            <a:r>
              <a:rPr sz="700" spc="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96778A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4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another</a:t>
            </a:r>
            <a:r>
              <a:rPr sz="750" spc="-13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leclv</a:t>
            </a:r>
            <a:r>
              <a:rPr sz="750" spc="-4" dirty="0" smtClean="0">
                <a:solidFill>
                  <a:srgbClr val="706D7B"/>
                </a:solidFill>
                <a:latin typeface="Times New Roman"/>
                <a:cs typeface="Times New Roman"/>
              </a:rPr>
              <a:t>l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ique</a:t>
            </a:r>
            <a:r>
              <a:rPr sz="750" spc="181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to</a:t>
            </a:r>
            <a:r>
              <a:rPr sz="700" spc="2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accompl</a:t>
            </a:r>
            <a:r>
              <a:rPr sz="750" spc="0" dirty="0" smtClean="0">
                <a:solidFill>
                  <a:srgbClr val="96778A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sh</a:t>
            </a:r>
            <a:r>
              <a:rPr sz="750" spc="4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the</a:t>
            </a:r>
            <a:r>
              <a:rPr sz="700" spc="1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same D</a:t>
            </a:r>
            <a:r>
              <a:rPr sz="750" spc="0" dirty="0" smtClean="0">
                <a:solidFill>
                  <a:srgbClr val="3E3644"/>
                </a:solidFill>
                <a:latin typeface="Arial"/>
                <a:cs typeface="Arial"/>
              </a:rPr>
              <a:t>E</a:t>
            </a:r>
            <a:r>
              <a:rPr sz="750" spc="0" dirty="0" smtClean="0">
                <a:solidFill>
                  <a:srgbClr val="484657"/>
                </a:solidFill>
                <a:latin typeface="Arial"/>
                <a:cs typeface="Arial"/>
              </a:rPr>
              <a:t>LE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TE</a:t>
            </a:r>
            <a:r>
              <a:rPr sz="750" spc="-3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pe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ration</a:t>
            </a:r>
            <a:r>
              <a:rPr sz="750" spc="-3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-32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the</a:t>
            </a:r>
            <a:r>
              <a:rPr sz="750" spc="125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subq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ueiy</a:t>
            </a:r>
            <a:r>
              <a:rPr sz="750" spc="-5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exa</a:t>
            </a:r>
            <a:r>
              <a:rPr sz="750" spc="0" dirty="0" smtClean="0">
                <a:solidFill>
                  <a:srgbClr val="706D7B"/>
                </a:solidFill>
                <a:latin typeface="Segoe UI"/>
                <a:cs typeface="Segoe UI"/>
              </a:rPr>
              <a:t>�</a:t>
            </a:r>
            <a:r>
              <a:rPr sz="750" spc="-44" dirty="0" smtClean="0">
                <a:solidFill>
                  <a:srgbClr val="706D7B"/>
                </a:solidFill>
                <a:latin typeface="Segoe UI"/>
                <a:cs typeface="Segoe UI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on</a:t>
            </a:r>
            <a:r>
              <a:rPr sz="750" spc="-2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e</a:t>
            </a:r>
            <a:r>
              <a:rPr sz="750" spc="-19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prev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iou</a:t>
            </a:r>
            <a:r>
              <a:rPr sz="750" spc="0" dirty="0" smtClean="0">
                <a:solidFill>
                  <a:srgbClr val="5D5869"/>
                </a:solidFill>
                <a:latin typeface="Arial"/>
                <a:cs typeface="Arial"/>
              </a:rPr>
              <a:t>s</a:t>
            </a:r>
            <a:r>
              <a:rPr sz="750" spc="-7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page</a:t>
            </a:r>
            <a:r>
              <a:rPr sz="800" spc="0" dirty="0" smtClean="0">
                <a:solidFill>
                  <a:srgbClr val="797E9C"/>
                </a:solidFill>
                <a:latin typeface="Times New Roman"/>
                <a:cs typeface="Times New Roman"/>
              </a:rPr>
              <a:t>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5849" y="8046407"/>
            <a:ext cx="2229781" cy="22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3906">
              <a:lnSpc>
                <a:spcPct val="94401"/>
              </a:lnSpc>
              <a:spcBef>
                <a:spcPts val="50"/>
              </a:spcBef>
            </a:pP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dirty="0" smtClean="0">
                <a:solidFill>
                  <a:srgbClr val="5D5869"/>
                </a:solidFill>
                <a:latin typeface="Courier New"/>
                <a:cs typeface="Courier New"/>
              </a:rPr>
              <a:t>::.E</a:t>
            </a:r>
            <a:r>
              <a:rPr sz="70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dirty="0" smtClean="0">
                <a:solidFill>
                  <a:srgbClr val="5D5869"/>
                </a:solidFill>
                <a:latin typeface="Courier New"/>
                <a:cs typeface="Courier New"/>
              </a:rPr>
              <a:t>E</a:t>
            </a:r>
            <a:r>
              <a:rPr sz="700" spc="9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Ta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endParaRPr sz="700">
              <a:latin typeface="Courier New"/>
              <a:cs typeface="Courier New"/>
            </a:endParaRPr>
          </a:p>
          <a:p>
            <a:pPr marL="374365">
              <a:lnSpc>
                <a:spcPct val="94401"/>
              </a:lnSpc>
              <a:spcBef>
                <a:spcPts val="65"/>
              </a:spcBef>
            </a:pP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FR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M</a:t>
            </a:r>
            <a:r>
              <a:rPr sz="700" spc="207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ont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r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</a:t>
            </a:r>
            <a:r>
              <a:rPr sz="700" spc="392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D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</a:t>
            </a:r>
            <a:r>
              <a:rPr sz="700" spc="14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bl</a:t>
            </a:r>
            <a:r>
              <a:rPr sz="700" spc="19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AS</a:t>
            </a:r>
            <a:r>
              <a:rPr sz="700" spc="136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19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Tbl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1855" y="8245812"/>
            <a:ext cx="2409022" cy="1302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40"/>
              </a:lnSpc>
              <a:spcBef>
                <a:spcPts val="47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W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HERE</a:t>
            </a:r>
            <a:r>
              <a:rPr sz="700" spc="266" dirty="0" smtClean="0">
                <a:solidFill>
                  <a:srgbClr val="706D7B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T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ab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le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o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2</a:t>
            </a:r>
            <a:r>
              <a:rPr sz="700" spc="114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50" i="1" spc="0" dirty="0" smtClean="0">
                <a:solidFill>
                  <a:srgbClr val="5D5869"/>
                </a:solidFill>
                <a:latin typeface="Arial"/>
                <a:cs typeface="Arial"/>
              </a:rPr>
              <a:t>= </a:t>
            </a:r>
            <a:r>
              <a:rPr sz="750" i="1" spc="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24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umn2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2702" y="8360306"/>
            <a:ext cx="107556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50"/>
              </a:spcBef>
            </a:pP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-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41538" y="8360306"/>
            <a:ext cx="2246789" cy="2272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30"/>
              </a:lnSpc>
              <a:spcBef>
                <a:spcPts val="86"/>
              </a:spcBef>
            </a:pP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AND</a:t>
            </a:r>
            <a:r>
              <a:rPr sz="700" spc="198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My</a:t>
            </a:r>
            <a:r>
              <a:rPr sz="700" spc="190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Tabl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e.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lumn!</a:t>
            </a:r>
            <a:r>
              <a:rPr sz="700" spc="0" dirty="0" smtClean="0">
                <a:solidFill>
                  <a:srgbClr val="484657"/>
                </a:solidFill>
                <a:latin typeface="Courier New"/>
                <a:cs typeface="Courier New"/>
              </a:rPr>
              <a:t>=</a:t>
            </a:r>
            <a:r>
              <a:rPr sz="700" spc="64" dirty="0" smtClean="0">
                <a:solidFill>
                  <a:srgbClr val="484657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tl</a:t>
            </a:r>
            <a:r>
              <a:rPr sz="700" spc="249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Tb</a:t>
            </a:r>
            <a:r>
              <a:rPr sz="700" spc="0" dirty="0" smtClean="0">
                <a:solidFill>
                  <a:srgbClr val="5D5869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.</a:t>
            </a:r>
            <a:r>
              <a:rPr sz="700" spc="0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700" spc="0" dirty="0" smtClean="0">
                <a:solidFill>
                  <a:srgbClr val="706D7B"/>
                </a:solidFill>
                <a:latin typeface="Courier New"/>
                <a:cs typeface="Courier New"/>
              </a:rPr>
              <a:t>:.</a:t>
            </a:r>
            <a:r>
              <a:rPr sz="700" spc="0" dirty="0" smtClean="0">
                <a:solidFill>
                  <a:srgbClr val="8A8991"/>
                </a:solidFill>
                <a:latin typeface="Courier New"/>
                <a:cs typeface="Courier New"/>
              </a:rPr>
              <a:t>umn</a:t>
            </a:r>
            <a:endParaRPr sz="700">
              <a:latin typeface="Courier New"/>
              <a:cs typeface="Courier New"/>
            </a:endParaRPr>
          </a:p>
          <a:p>
            <a:pPr marL="12700" marR="24071">
              <a:lnSpc>
                <a:spcPts val="955"/>
              </a:lnSpc>
              <a:spcBef>
                <a:spcPts val="11"/>
              </a:spcBef>
            </a:pP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AND</a:t>
            </a:r>
            <a:r>
              <a:rPr sz="1050" spc="198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:</a:t>
            </a:r>
            <a:r>
              <a:rPr sz="1050" spc="14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 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Tbl</a:t>
            </a:r>
            <a:r>
              <a:rPr sz="1050" spc="0" baseline="4203" dirty="0" smtClean="0">
                <a:solidFill>
                  <a:srgbClr val="5D5869"/>
                </a:solidFill>
                <a:latin typeface="Courier New"/>
                <a:cs typeface="Courier New"/>
              </a:rPr>
              <a:t>.</a:t>
            </a:r>
            <a:r>
              <a:rPr sz="1050" spc="0" baseline="4203" dirty="0" smtClean="0">
                <a:solidFill>
                  <a:srgbClr val="9F9FA7"/>
                </a:solidFill>
                <a:latin typeface="Courier New"/>
                <a:cs typeface="Courier New"/>
              </a:rPr>
              <a:t>Co</a:t>
            </a:r>
            <a:r>
              <a:rPr sz="1050" spc="0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lw:,nq </a:t>
            </a:r>
            <a:r>
              <a:rPr sz="1050" spc="-194" baseline="4203" dirty="0" smtClean="0">
                <a:solidFill>
                  <a:srgbClr val="8A8991"/>
                </a:solidFill>
                <a:latin typeface="Courier New"/>
                <a:cs typeface="Courier New"/>
              </a:rPr>
              <a:t> 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rs</a:t>
            </a:r>
            <a:r>
              <a:rPr sz="1425" spc="263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 </a:t>
            </a:r>
            <a:r>
              <a:rPr sz="1425" spc="0" baseline="2638" dirty="0" smtClean="0">
                <a:solidFill>
                  <a:srgbClr val="8A8991"/>
                </a:solidFill>
                <a:latin typeface="Segoe UI"/>
                <a:cs typeface="Segoe UI"/>
              </a:rPr>
              <a:t>�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u:.</a:t>
            </a:r>
            <a:r>
              <a:rPr sz="1425" spc="0" baseline="3051" dirty="0" smtClean="0">
                <a:solidFill>
                  <a:srgbClr val="706D7B"/>
                </a:solidFill>
                <a:latin typeface="Times New Roman"/>
                <a:cs typeface="Times New Roman"/>
              </a:rPr>
              <a:t>L</a:t>
            </a:r>
            <a:r>
              <a:rPr sz="1425" spc="0" baseline="3051" dirty="0" smtClean="0">
                <a:solidFill>
                  <a:srgbClr val="8A8991"/>
                </a:solidFill>
                <a:latin typeface="Times New Roman"/>
                <a:cs typeface="Times New Roman"/>
              </a:rPr>
              <a:t>;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2452" y="8621125"/>
            <a:ext cx="2485955" cy="2343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750" spc="0" dirty="0" smtClean="0">
                <a:solidFill>
                  <a:srgbClr val="5D5869"/>
                </a:solidFill>
                <a:latin typeface="Times New Roman"/>
                <a:cs typeface="Times New Roman"/>
              </a:rPr>
              <a:t>1l1e</a:t>
            </a:r>
            <a:r>
              <a:rPr sz="750" spc="25" dirty="0" smtClean="0">
                <a:solidFill>
                  <a:srgbClr val="5D5869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previous</a:t>
            </a:r>
            <a:r>
              <a:rPr sz="750" spc="-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example</a:t>
            </a:r>
            <a:r>
              <a:rPr sz="750" spc="1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could</a:t>
            </a:r>
            <a:r>
              <a:rPr sz="750" spc="-75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also</a:t>
            </a:r>
            <a:r>
              <a:rPr sz="750" spc="-36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</a:t>
            </a:r>
            <a:r>
              <a:rPr sz="750" spc="73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written</a:t>
            </a:r>
            <a:r>
              <a:rPr sz="750" spc="-69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usilg</a:t>
            </a:r>
            <a:r>
              <a:rPr sz="750" spc="-6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the</a:t>
            </a:r>
            <a:r>
              <a:rPr sz="750" spc="125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forma</a:t>
            </a:r>
            <a:r>
              <a:rPr sz="700" spc="0" dirty="0" smtClean="0">
                <a:solidFill>
                  <a:srgbClr val="5D5869"/>
                </a:solidFill>
                <a:latin typeface="Arial"/>
                <a:cs typeface="Arial"/>
              </a:rPr>
              <a:t>t</a:t>
            </a:r>
            <a:endParaRPr sz="700">
              <a:latin typeface="Arial"/>
              <a:cs typeface="Arial"/>
            </a:endParaRPr>
          </a:p>
          <a:p>
            <a:pPr marL="74114" marR="17524">
              <a:lnSpc>
                <a:spcPts val="865"/>
              </a:lnSpc>
              <a:spcBef>
                <a:spcPts val="43"/>
              </a:spcBef>
            </a:pP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below</a:t>
            </a:r>
            <a:r>
              <a:rPr sz="750" spc="0" dirty="0" smtClean="0">
                <a:solidFill>
                  <a:srgbClr val="9F9FA7"/>
                </a:solidFill>
                <a:latin typeface="Times New Roman"/>
                <a:cs typeface="Times New Roman"/>
              </a:rPr>
              <a:t>.</a:t>
            </a:r>
            <a:r>
              <a:rPr sz="750" spc="39" dirty="0" smtClean="0">
                <a:solidFill>
                  <a:srgbClr val="9F9FA7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Howe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v</a:t>
            </a:r>
            <a:r>
              <a:rPr sz="800" spc="0" dirty="0" smtClean="0">
                <a:solidFill>
                  <a:srgbClr val="706D7B"/>
                </a:solidFill>
                <a:latin typeface="Arial"/>
                <a:cs typeface="Arial"/>
              </a:rPr>
              <a:t>er</a:t>
            </a:r>
            <a:r>
              <a:rPr sz="800" spc="0" dirty="0" smtClean="0">
                <a:solidFill>
                  <a:srgbClr val="8A8991"/>
                </a:solidFill>
                <a:latin typeface="Arial"/>
                <a:cs typeface="Arial"/>
              </a:rPr>
              <a:t>.</a:t>
            </a:r>
            <a:r>
              <a:rPr sz="800" spc="-4" dirty="0" smtClean="0">
                <a:solidFill>
                  <a:srgbClr val="8A8991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5D5869"/>
                </a:solidFill>
                <a:latin typeface="Arial"/>
                <a:cs typeface="Arial"/>
              </a:rPr>
              <a:t>an</a:t>
            </a:r>
            <a:r>
              <a:rPr sz="800" spc="-16" dirty="0" smtClean="0">
                <a:solidFill>
                  <a:srgbClr val="5D5869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al</a:t>
            </a:r>
            <a:r>
              <a:rPr sz="750" spc="0" dirty="0" smtClean="0">
                <a:solidFill>
                  <a:srgbClr val="797E9C"/>
                </a:solidFill>
                <a:latin typeface="Arial"/>
                <a:cs typeface="Arial"/>
              </a:rPr>
              <a:t>i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as</a:t>
            </a:r>
            <a:r>
              <a:rPr sz="750" spc="24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cannot</a:t>
            </a:r>
            <a:r>
              <a:rPr sz="750" spc="63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be</a:t>
            </a:r>
            <a:r>
              <a:rPr sz="750" spc="73" dirty="0" smtClean="0">
                <a:solidFill>
                  <a:srgbClr val="706D7B"/>
                </a:solidFill>
                <a:latin typeface="Times New Roman"/>
                <a:cs typeface="Times New Roman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used</a:t>
            </a:r>
            <a:r>
              <a:rPr sz="750" spc="-68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00" spc="0" dirty="0" smtClean="0">
                <a:solidFill>
                  <a:srgbClr val="706D7B"/>
                </a:solidFill>
                <a:latin typeface="Arial"/>
                <a:cs typeface="Arial"/>
              </a:rPr>
              <a:t>with</a:t>
            </a:r>
            <a:r>
              <a:rPr sz="700" spc="57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Arial"/>
                <a:cs typeface="Arial"/>
              </a:rPr>
              <a:t>this</a:t>
            </a:r>
            <a:r>
              <a:rPr sz="750" spc="-32" dirty="0" smtClean="0">
                <a:solidFill>
                  <a:srgbClr val="706D7B"/>
                </a:solidFill>
                <a:latin typeface="Arial"/>
                <a:cs typeface="Arial"/>
              </a:rPr>
              <a:t> </a:t>
            </a:r>
            <a:r>
              <a:rPr sz="750" spc="0" dirty="0" smtClean="0">
                <a:solidFill>
                  <a:srgbClr val="706D7B"/>
                </a:solidFill>
                <a:latin typeface="Times New Roman"/>
                <a:cs typeface="Times New Roman"/>
              </a:rPr>
              <a:t>fOITTla</a:t>
            </a:r>
            <a:r>
              <a:rPr sz="750" spc="0" dirty="0" smtClean="0">
                <a:solidFill>
                  <a:srgbClr val="797E9C"/>
                </a:solidFill>
                <a:latin typeface="Times New Roman"/>
                <a:cs typeface="Times New Roman"/>
              </a:rPr>
              <a:t>t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099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257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275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476750"/>
            <a:ext cx="5682361" cy="2898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084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2367" y="7592215"/>
            <a:ext cx="2465802" cy="3942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65"/>
              </a:lnSpc>
              <a:spcBef>
                <a:spcPts val="153"/>
              </a:spcBef>
            </a:pPr>
            <a:r>
              <a:rPr sz="2900" b="1" spc="0" dirty="0" smtClean="0">
                <a:latin typeface="Times New Roman"/>
                <a:cs typeface="Times New Roman"/>
              </a:rPr>
              <a:t>Date Fu</a:t>
            </a:r>
            <a:r>
              <a:rPr sz="2900" b="1" spc="-14" dirty="0" smtClean="0">
                <a:latin typeface="Times New Roman"/>
                <a:cs typeface="Times New Roman"/>
              </a:rPr>
              <a:t>n</a:t>
            </a:r>
            <a:r>
              <a:rPr sz="2900" b="1" spc="0" dirty="0" smtClean="0">
                <a:latin typeface="Times New Roman"/>
                <a:cs typeface="Times New Roman"/>
              </a:rPr>
              <a:t>ctions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097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5671454"/>
            <a:ext cx="1571193" cy="235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9"/>
              </a:lnSpc>
              <a:spcBef>
                <a:spcPts val="89"/>
              </a:spcBef>
            </a:pP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D</a:t>
            </a:r>
            <a:r>
              <a:rPr sz="1650" b="1" spc="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e F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ncti</a:t>
            </a:r>
            <a:r>
              <a:rPr sz="1650" b="1" spc="-9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6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6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172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656455"/>
            <a:ext cx="5939790" cy="33712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311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3014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215890"/>
            <a:ext cx="4524375" cy="3418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139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561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34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649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22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369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9790" cy="3999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73523"/>
            <a:ext cx="5939790" cy="2313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38722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52793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4635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6416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42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7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6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94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426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7347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39790" cy="21069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3181223"/>
            <a:ext cx="5939790" cy="31489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6489954"/>
            <a:ext cx="5939790" cy="10496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9790" cy="22186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B9BED16EB0048B4DF793E653FA3A1" ma:contentTypeVersion="3" ma:contentTypeDescription="Create a new document." ma:contentTypeScope="" ma:versionID="feef15e8976e736c962867b02017827d">
  <xsd:schema xmlns:xsd="http://www.w3.org/2001/XMLSchema" xmlns:xs="http://www.w3.org/2001/XMLSchema" xmlns:p="http://schemas.microsoft.com/office/2006/metadata/properties" xmlns:ns2="6ba37514-8ea7-4bb7-b1c0-6137f91cbe04" targetNamespace="http://schemas.microsoft.com/office/2006/metadata/properties" ma:root="true" ma:fieldsID="71f881230bfc323a1863133dc3453c38" ns2:_="">
    <xsd:import namespace="6ba37514-8ea7-4bb7-b1c0-6137f91cbe04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7514-8ea7-4bb7-b1c0-6137f91cbe04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6ba37514-8ea7-4bb7-b1c0-6137f91cbe04">Module Artifact</Category>
    <Material_x0020_Type xmlns="6ba37514-8ea7-4bb7-b1c0-6137f91cbe04">Class book</Material_x0020_Type>
    <Level xmlns="6ba37514-8ea7-4bb7-b1c0-6137f91cbe04">L1</Level>
  </documentManagement>
</p:properties>
</file>

<file path=customXml/itemProps1.xml><?xml version="1.0" encoding="utf-8"?>
<ds:datastoreItem xmlns:ds="http://schemas.openxmlformats.org/officeDocument/2006/customXml" ds:itemID="{8DD2D75B-AD9A-40B1-8791-056E7D3376E5}"/>
</file>

<file path=customXml/itemProps2.xml><?xml version="1.0" encoding="utf-8"?>
<ds:datastoreItem xmlns:ds="http://schemas.openxmlformats.org/officeDocument/2006/customXml" ds:itemID="{EAA3F6F0-EF2A-4FBC-A13E-26F63C70EFD8}"/>
</file>

<file path=customXml/itemProps3.xml><?xml version="1.0" encoding="utf-8"?>
<ds:datastoreItem xmlns:ds="http://schemas.openxmlformats.org/officeDocument/2006/customXml" ds:itemID="{779D8CE3-C283-4662-A21D-33C077680F3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1768</Words>
  <Application>Microsoft Office PowerPoint</Application>
  <PresentationFormat>Custom</PresentationFormat>
  <Paragraphs>432</Paragraphs>
  <Slides>90</Slides>
  <Notes>90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2016-11-04T04:55:43Z</cp:lastPrinted>
  <dcterms:modified xsi:type="dcterms:W3CDTF">2016-11-04T09:52:27Z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0x010100EBBB9BED16EB0048B4DF793E653FA3A1</vt:lpwstr>
  </property>
</Properties>
</file>